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Open Sauce Bold" charset="1" panose="00000800000000000000"/>
      <p:regular r:id="rId20"/>
    </p:embeddedFont>
    <p:embeddedFont>
      <p:font typeface="Open Sauce Heavy" charset="1" panose="00000A00000000000000"/>
      <p:regular r:id="rId21"/>
    </p:embeddedFont>
    <p:embeddedFont>
      <p:font typeface="Open Sauce" charset="1" panose="00000500000000000000"/>
      <p:regular r:id="rId22"/>
    </p:embeddedFont>
    <p:embeddedFont>
      <p:font typeface="Open Sauce Bold Italics" charset="1" panose="000008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jpe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 Id="rId3" Target="../media/image61.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62.png" Type="http://schemas.openxmlformats.org/officeDocument/2006/relationships/image"/><Relationship Id="rId7" Target="../media/image63.png" Type="http://schemas.openxmlformats.org/officeDocument/2006/relationships/image"/><Relationship Id="rId8" Target="../media/image64.png" Type="http://schemas.openxmlformats.org/officeDocument/2006/relationships/image"/><Relationship Id="rId9" Target="../media/image6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jpeg" Type="http://schemas.openxmlformats.org/officeDocument/2006/relationships/image"/><Relationship Id="rId3" Target="../media/image68.jpeg" Type="http://schemas.openxmlformats.org/officeDocument/2006/relationships/image"/><Relationship Id="rId4" Target="../media/image69.jpeg" Type="http://schemas.openxmlformats.org/officeDocument/2006/relationships/image"/><Relationship Id="rId5" Target="../media/image70.jpeg" Type="http://schemas.openxmlformats.org/officeDocument/2006/relationships/image"/><Relationship Id="rId6" Target="../media/image71.png" Type="http://schemas.openxmlformats.org/officeDocument/2006/relationships/image"/><Relationship Id="rId7" Target="../media/image7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9.png" Type="http://schemas.openxmlformats.org/officeDocument/2006/relationships/image"/><Relationship Id="rId11" Target="../media/image80.svg" Type="http://schemas.openxmlformats.org/officeDocument/2006/relationships/image"/><Relationship Id="rId12" Target="../media/image3.png" Type="http://schemas.openxmlformats.org/officeDocument/2006/relationships/image"/><Relationship Id="rId13" Target="../media/image4.svg" Type="http://schemas.openxmlformats.org/officeDocument/2006/relationships/image"/><Relationship Id="rId14" Target="../media/image5.jpe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73.png" Type="http://schemas.openxmlformats.org/officeDocument/2006/relationships/image"/><Relationship Id="rId5" Target="../media/image74.svg" Type="http://schemas.openxmlformats.org/officeDocument/2006/relationships/image"/><Relationship Id="rId6" Target="../media/image75.png" Type="http://schemas.openxmlformats.org/officeDocument/2006/relationships/image"/><Relationship Id="rId7" Target="../media/image76.svg" Type="http://schemas.openxmlformats.org/officeDocument/2006/relationships/image"/><Relationship Id="rId8" Target="../media/image77.png" Type="http://schemas.openxmlformats.org/officeDocument/2006/relationships/image"/><Relationship Id="rId9" Target="../media/image7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9.png" Type="http://schemas.openxmlformats.org/officeDocument/2006/relationships/image"/><Relationship Id="rId11" Target="../media/image90.svg" Type="http://schemas.openxmlformats.org/officeDocument/2006/relationships/image"/><Relationship Id="rId12" Target="../media/image91.png" Type="http://schemas.openxmlformats.org/officeDocument/2006/relationships/image"/><Relationship Id="rId13" Target="../media/image92.svg" Type="http://schemas.openxmlformats.org/officeDocument/2006/relationships/image"/><Relationship Id="rId14" Target="../media/image93.png" Type="http://schemas.openxmlformats.org/officeDocument/2006/relationships/image"/><Relationship Id="rId15" Target="../media/image94.svg" Type="http://schemas.openxmlformats.org/officeDocument/2006/relationships/image"/><Relationship Id="rId16" Target="../media/image95.png" Type="http://schemas.openxmlformats.org/officeDocument/2006/relationships/image"/><Relationship Id="rId17" Target="../media/image96.svg" Type="http://schemas.openxmlformats.org/officeDocument/2006/relationships/image"/><Relationship Id="rId18" Target="../media/image97.png" Type="http://schemas.openxmlformats.org/officeDocument/2006/relationships/image"/><Relationship Id="rId19" Target="../media/image98.svg" Type="http://schemas.openxmlformats.org/officeDocument/2006/relationships/image"/><Relationship Id="rId2" Target="../media/image81.png" Type="http://schemas.openxmlformats.org/officeDocument/2006/relationships/image"/><Relationship Id="rId20" Target="../media/image99.png" Type="http://schemas.openxmlformats.org/officeDocument/2006/relationships/image"/><Relationship Id="rId21" Target="../media/image100.svg" Type="http://schemas.openxmlformats.org/officeDocument/2006/relationships/image"/><Relationship Id="rId22" Target="../media/image101.png" Type="http://schemas.openxmlformats.org/officeDocument/2006/relationships/image"/><Relationship Id="rId23" Target="../media/image102.svg" Type="http://schemas.openxmlformats.org/officeDocument/2006/relationships/image"/><Relationship Id="rId24" Target="../media/image103.png" Type="http://schemas.openxmlformats.org/officeDocument/2006/relationships/image"/><Relationship Id="rId25" Target="../media/image104.svg" Type="http://schemas.openxmlformats.org/officeDocument/2006/relationships/image"/><Relationship Id="rId26" Target="../media/image105.png" Type="http://schemas.openxmlformats.org/officeDocument/2006/relationships/image"/><Relationship Id="rId27" Target="../media/image106.svg" Type="http://schemas.openxmlformats.org/officeDocument/2006/relationships/image"/><Relationship Id="rId28" Target="../media/image107.png" Type="http://schemas.openxmlformats.org/officeDocument/2006/relationships/image"/><Relationship Id="rId29" Target="../media/image108.svg" Type="http://schemas.openxmlformats.org/officeDocument/2006/relationships/image"/><Relationship Id="rId3" Target="../media/image82.svg" Type="http://schemas.openxmlformats.org/officeDocument/2006/relationships/image"/><Relationship Id="rId30" Target="../media/image109.png" Type="http://schemas.openxmlformats.org/officeDocument/2006/relationships/image"/><Relationship Id="rId31" Target="../media/image110.svg" Type="http://schemas.openxmlformats.org/officeDocument/2006/relationships/image"/><Relationship Id="rId32" Target="../media/image111.png" Type="http://schemas.openxmlformats.org/officeDocument/2006/relationships/image"/><Relationship Id="rId33" Target="../media/image112.svg" Type="http://schemas.openxmlformats.org/officeDocument/2006/relationships/image"/><Relationship Id="rId34" Target="../media/image113.png" Type="http://schemas.openxmlformats.org/officeDocument/2006/relationships/image"/><Relationship Id="rId35" Target="../media/image114.svg" Type="http://schemas.openxmlformats.org/officeDocument/2006/relationships/image"/><Relationship Id="rId36" Target="../media/image115.png" Type="http://schemas.openxmlformats.org/officeDocument/2006/relationships/image"/><Relationship Id="rId37" Target="../media/image116.svg" Type="http://schemas.openxmlformats.org/officeDocument/2006/relationships/image"/><Relationship Id="rId38" Target="../media/image117.png" Type="http://schemas.openxmlformats.org/officeDocument/2006/relationships/image"/><Relationship Id="rId39" Target="../media/image118.svg" Type="http://schemas.openxmlformats.org/officeDocument/2006/relationships/image"/><Relationship Id="rId4" Target="../media/image83.png" Type="http://schemas.openxmlformats.org/officeDocument/2006/relationships/image"/><Relationship Id="rId40" Target="../media/image119.png" Type="http://schemas.openxmlformats.org/officeDocument/2006/relationships/image"/><Relationship Id="rId41" Target="../media/image120.svg" Type="http://schemas.openxmlformats.org/officeDocument/2006/relationships/image"/><Relationship Id="rId42" Target="../media/image121.png" Type="http://schemas.openxmlformats.org/officeDocument/2006/relationships/image"/><Relationship Id="rId43" Target="../media/image122.svg" Type="http://schemas.openxmlformats.org/officeDocument/2006/relationships/image"/><Relationship Id="rId44" Target="../media/image123.png" Type="http://schemas.openxmlformats.org/officeDocument/2006/relationships/image"/><Relationship Id="rId45" Target="../media/image124.svg" Type="http://schemas.openxmlformats.org/officeDocument/2006/relationships/image"/><Relationship Id="rId46" Target="../media/image125.png" Type="http://schemas.openxmlformats.org/officeDocument/2006/relationships/image"/><Relationship Id="rId47" Target="../media/image126.svg" Type="http://schemas.openxmlformats.org/officeDocument/2006/relationships/image"/><Relationship Id="rId48" Target="../media/image127.png" Type="http://schemas.openxmlformats.org/officeDocument/2006/relationships/image"/><Relationship Id="rId49" Target="../media/image128.svg" Type="http://schemas.openxmlformats.org/officeDocument/2006/relationships/image"/><Relationship Id="rId5" Target="../media/image84.svg" Type="http://schemas.openxmlformats.org/officeDocument/2006/relationships/image"/><Relationship Id="rId50" Target="../media/image129.png" Type="http://schemas.openxmlformats.org/officeDocument/2006/relationships/image"/><Relationship Id="rId51" Target="../media/image130.svg" Type="http://schemas.openxmlformats.org/officeDocument/2006/relationships/image"/><Relationship Id="rId52" Target="../media/image131.png" Type="http://schemas.openxmlformats.org/officeDocument/2006/relationships/image"/><Relationship Id="rId53" Target="../media/image132.svg" Type="http://schemas.openxmlformats.org/officeDocument/2006/relationships/image"/><Relationship Id="rId54" Target="../media/image133.png" Type="http://schemas.openxmlformats.org/officeDocument/2006/relationships/image"/><Relationship Id="rId55" Target="../media/image134.svg" Type="http://schemas.openxmlformats.org/officeDocument/2006/relationships/image"/><Relationship Id="rId56" Target="../media/image135.png" Type="http://schemas.openxmlformats.org/officeDocument/2006/relationships/image"/><Relationship Id="rId57" Target="../media/image136.svg" Type="http://schemas.openxmlformats.org/officeDocument/2006/relationships/image"/><Relationship Id="rId58" Target="../media/image137.png" Type="http://schemas.openxmlformats.org/officeDocument/2006/relationships/image"/><Relationship Id="rId59" Target="../media/image138.svg" Type="http://schemas.openxmlformats.org/officeDocument/2006/relationships/image"/><Relationship Id="rId6" Target="../media/image85.png" Type="http://schemas.openxmlformats.org/officeDocument/2006/relationships/image"/><Relationship Id="rId60" Target="../media/image139.png" Type="http://schemas.openxmlformats.org/officeDocument/2006/relationships/image"/><Relationship Id="rId61" Target="../media/image140.svg" Type="http://schemas.openxmlformats.org/officeDocument/2006/relationships/image"/><Relationship Id="rId62" Target="../media/image141.png" Type="http://schemas.openxmlformats.org/officeDocument/2006/relationships/image"/><Relationship Id="rId63" Target="../media/image142.svg" Type="http://schemas.openxmlformats.org/officeDocument/2006/relationships/image"/><Relationship Id="rId64" Target="../media/image143.png" Type="http://schemas.openxmlformats.org/officeDocument/2006/relationships/image"/><Relationship Id="rId65" Target="../media/image144.svg" Type="http://schemas.openxmlformats.org/officeDocument/2006/relationships/image"/><Relationship Id="rId66" Target="../media/image145.png" Type="http://schemas.openxmlformats.org/officeDocument/2006/relationships/image"/><Relationship Id="rId67" Target="../media/image146.svg" Type="http://schemas.openxmlformats.org/officeDocument/2006/relationships/image"/><Relationship Id="rId68" Target="../media/image147.png" Type="http://schemas.openxmlformats.org/officeDocument/2006/relationships/image"/><Relationship Id="rId69" Target="../media/image148.svg" Type="http://schemas.openxmlformats.org/officeDocument/2006/relationships/image"/><Relationship Id="rId7" Target="../media/image86.svg" Type="http://schemas.openxmlformats.org/officeDocument/2006/relationships/image"/><Relationship Id="rId70" Target="../media/image149.png" Type="http://schemas.openxmlformats.org/officeDocument/2006/relationships/image"/><Relationship Id="rId71" Target="../media/image150.svg" Type="http://schemas.openxmlformats.org/officeDocument/2006/relationships/image"/><Relationship Id="rId72" Target="../media/image151.png" Type="http://schemas.openxmlformats.org/officeDocument/2006/relationships/image"/><Relationship Id="rId73" Target="../media/image152.svg" Type="http://schemas.openxmlformats.org/officeDocument/2006/relationships/image"/><Relationship Id="rId74" Target="../media/image153.png" Type="http://schemas.openxmlformats.org/officeDocument/2006/relationships/image"/><Relationship Id="rId75" Target="../media/image154.svg" Type="http://schemas.openxmlformats.org/officeDocument/2006/relationships/image"/><Relationship Id="rId76" Target="../media/image155.png" Type="http://schemas.openxmlformats.org/officeDocument/2006/relationships/image"/><Relationship Id="rId77" Target="../media/image156.svg" Type="http://schemas.openxmlformats.org/officeDocument/2006/relationships/image"/><Relationship Id="rId78" Target="../media/image157.png" Type="http://schemas.openxmlformats.org/officeDocument/2006/relationships/image"/><Relationship Id="rId79" Target="../media/image158.svg" Type="http://schemas.openxmlformats.org/officeDocument/2006/relationships/image"/><Relationship Id="rId8" Target="../media/image87.png" Type="http://schemas.openxmlformats.org/officeDocument/2006/relationships/image"/><Relationship Id="rId80" Target="../media/image159.png" Type="http://schemas.openxmlformats.org/officeDocument/2006/relationships/image"/><Relationship Id="rId81" Target="../media/image160.svg" Type="http://schemas.openxmlformats.org/officeDocument/2006/relationships/image"/><Relationship Id="rId82" Target="../media/image161.png" Type="http://schemas.openxmlformats.org/officeDocument/2006/relationships/image"/><Relationship Id="rId83" Target="../media/image162.svg" Type="http://schemas.openxmlformats.org/officeDocument/2006/relationships/image"/><Relationship Id="rId84" Target="../media/image163.png" Type="http://schemas.openxmlformats.org/officeDocument/2006/relationships/image"/><Relationship Id="rId85" Target="../media/image164.svg" Type="http://schemas.openxmlformats.org/officeDocument/2006/relationships/image"/><Relationship Id="rId86" Target="../media/image165.png" Type="http://schemas.openxmlformats.org/officeDocument/2006/relationships/image"/><Relationship Id="rId87" Target="../media/image166.svg" Type="http://schemas.openxmlformats.org/officeDocument/2006/relationships/image"/><Relationship Id="rId88" Target="../media/image167.png" Type="http://schemas.openxmlformats.org/officeDocument/2006/relationships/image"/><Relationship Id="rId89" Target="../media/image168.svg" Type="http://schemas.openxmlformats.org/officeDocument/2006/relationships/image"/><Relationship Id="rId9" Target="../media/image88.svg" Type="http://schemas.openxmlformats.org/officeDocument/2006/relationships/image"/><Relationship Id="rId90" Target="../media/image169.png" Type="http://schemas.openxmlformats.org/officeDocument/2006/relationships/image"/><Relationship Id="rId91" Target="../media/image17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1.jpe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svg" Type="http://schemas.openxmlformats.org/officeDocument/2006/relationships/image"/><Relationship Id="rId12" Target="../media/image30.png" Type="http://schemas.openxmlformats.org/officeDocument/2006/relationships/image"/><Relationship Id="rId13" Target="../media/image31.sv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svg" Type="http://schemas.openxmlformats.org/officeDocument/2006/relationships/image"/><Relationship Id="rId11" Target="../media/image41.png" Type="http://schemas.openxmlformats.org/officeDocument/2006/relationships/image"/><Relationship Id="rId12" Target="../media/image42.svg" Type="http://schemas.openxmlformats.org/officeDocument/2006/relationships/image"/><Relationship Id="rId13" Target="../media/image43.png" Type="http://schemas.openxmlformats.org/officeDocument/2006/relationships/image"/><Relationship Id="rId14" Target="../media/image44.svg" Type="http://schemas.openxmlformats.org/officeDocument/2006/relationships/image"/><Relationship Id="rId15" Target="../media/image45.png" Type="http://schemas.openxmlformats.org/officeDocument/2006/relationships/image"/><Relationship Id="rId16" Target="../media/image46.svg" Type="http://schemas.openxmlformats.org/officeDocument/2006/relationships/image"/><Relationship Id="rId17" Target="../media/image47.png" Type="http://schemas.openxmlformats.org/officeDocument/2006/relationships/image"/><Relationship Id="rId18" Target="../media/image48.svg" Type="http://schemas.openxmlformats.org/officeDocument/2006/relationships/image"/><Relationship Id="rId19" Target="../media/image49.png" Type="http://schemas.openxmlformats.org/officeDocument/2006/relationships/image"/><Relationship Id="rId2" Target="../media/image32.jpeg" Type="http://schemas.openxmlformats.org/officeDocument/2006/relationships/image"/><Relationship Id="rId20" Target="../media/image50.svg" Type="http://schemas.openxmlformats.org/officeDocument/2006/relationships/image"/><Relationship Id="rId21" Target="../media/image51.png" Type="http://schemas.openxmlformats.org/officeDocument/2006/relationships/image"/><Relationship Id="rId22" Target="../media/image52.sv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 Id="rId7" Target="../media/image37.png" Type="http://schemas.openxmlformats.org/officeDocument/2006/relationships/image"/><Relationship Id="rId8" Target="../media/image38.svg" Type="http://schemas.openxmlformats.org/officeDocument/2006/relationships/image"/><Relationship Id="rId9" Target="../media/image3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jpeg" Type="http://schemas.openxmlformats.org/officeDocument/2006/relationships/image"/><Relationship Id="rId4" Target="../media/image55.jpeg" Type="http://schemas.openxmlformats.org/officeDocument/2006/relationships/image"/><Relationship Id="rId5" Target="../media/image56.jpeg" Type="http://schemas.openxmlformats.org/officeDocument/2006/relationships/image"/><Relationship Id="rId6" Target="../media/image57.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 Id="rId3" Target="../media/image58.png" Type="http://schemas.openxmlformats.org/officeDocument/2006/relationships/image"/><Relationship Id="rId4" Target="../media/image5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5047759" y="3749017"/>
            <a:ext cx="3240241" cy="6504134"/>
          </a:xfrm>
          <a:custGeom>
            <a:avLst/>
            <a:gdLst/>
            <a:ahLst/>
            <a:cxnLst/>
            <a:rect r="r" b="b" t="t" l="l"/>
            <a:pathLst>
              <a:path h="6504134" w="3240241">
                <a:moveTo>
                  <a:pt x="0" y="0"/>
                </a:moveTo>
                <a:lnTo>
                  <a:pt x="3240241" y="0"/>
                </a:lnTo>
                <a:lnTo>
                  <a:pt x="3240241" y="6504133"/>
                </a:lnTo>
                <a:lnTo>
                  <a:pt x="0" y="65041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032403" y="-1448305"/>
            <a:ext cx="5255597" cy="13183610"/>
            <a:chOff x="0" y="0"/>
            <a:chExt cx="1384190" cy="3472227"/>
          </a:xfrm>
        </p:grpSpPr>
        <p:sp>
          <p:nvSpPr>
            <p:cNvPr name="Freeform 4" id="4"/>
            <p:cNvSpPr/>
            <p:nvPr/>
          </p:nvSpPr>
          <p:spPr>
            <a:xfrm flipH="false" flipV="false" rot="0">
              <a:off x="0" y="0"/>
              <a:ext cx="1384190" cy="3472226"/>
            </a:xfrm>
            <a:custGeom>
              <a:avLst/>
              <a:gdLst/>
              <a:ahLst/>
              <a:cxnLst/>
              <a:rect r="r" b="b" t="t" l="l"/>
              <a:pathLst>
                <a:path h="3472226" w="1384190">
                  <a:moveTo>
                    <a:pt x="0" y="0"/>
                  </a:moveTo>
                  <a:lnTo>
                    <a:pt x="1384190" y="0"/>
                  </a:lnTo>
                  <a:lnTo>
                    <a:pt x="1384190" y="3472226"/>
                  </a:lnTo>
                  <a:lnTo>
                    <a:pt x="0" y="3472226"/>
                  </a:lnTo>
                  <a:close/>
                </a:path>
              </a:pathLst>
            </a:custGeom>
            <a:solidFill>
              <a:srgbClr val="106861"/>
            </a:solidFill>
          </p:spPr>
        </p:sp>
        <p:sp>
          <p:nvSpPr>
            <p:cNvPr name="TextBox 5" id="5"/>
            <p:cNvSpPr txBox="true"/>
            <p:nvPr/>
          </p:nvSpPr>
          <p:spPr>
            <a:xfrm>
              <a:off x="0" y="-19050"/>
              <a:ext cx="1384190" cy="3491277"/>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9432880" y="1526000"/>
            <a:ext cx="7234999" cy="7234999"/>
          </a:xfrm>
          <a:custGeom>
            <a:avLst/>
            <a:gdLst/>
            <a:ahLst/>
            <a:cxnLst/>
            <a:rect r="r" b="b" t="t" l="l"/>
            <a:pathLst>
              <a:path h="7234999" w="7234999">
                <a:moveTo>
                  <a:pt x="0" y="0"/>
                </a:moveTo>
                <a:lnTo>
                  <a:pt x="7234999" y="0"/>
                </a:lnTo>
                <a:lnTo>
                  <a:pt x="7234999" y="7235000"/>
                </a:lnTo>
                <a:lnTo>
                  <a:pt x="0" y="7235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7" id="7"/>
          <p:cNvGrpSpPr/>
          <p:nvPr/>
        </p:nvGrpSpPr>
        <p:grpSpPr>
          <a:xfrm rot="0">
            <a:off x="10106590" y="2199722"/>
            <a:ext cx="5887580" cy="5887556"/>
            <a:chOff x="0" y="0"/>
            <a:chExt cx="6350000" cy="6349975"/>
          </a:xfrm>
        </p:grpSpPr>
        <p:sp>
          <p:nvSpPr>
            <p:cNvPr name="Freeform 8" id="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0" t="-27045" r="0" b="-23048"/>
              </a:stretch>
            </a:blipFill>
          </p:spPr>
        </p:sp>
      </p:grpSp>
      <p:sp>
        <p:nvSpPr>
          <p:cNvPr name="Freeform 9" id="9"/>
          <p:cNvSpPr/>
          <p:nvPr/>
        </p:nvSpPr>
        <p:spPr>
          <a:xfrm flipH="false" flipV="false" rot="0">
            <a:off x="1028700" y="1351689"/>
            <a:ext cx="1060041" cy="848033"/>
          </a:xfrm>
          <a:custGeom>
            <a:avLst/>
            <a:gdLst/>
            <a:ahLst/>
            <a:cxnLst/>
            <a:rect r="r" b="b" t="t" l="l"/>
            <a:pathLst>
              <a:path h="848033" w="1060041">
                <a:moveTo>
                  <a:pt x="0" y="0"/>
                </a:moveTo>
                <a:lnTo>
                  <a:pt x="1060041" y="0"/>
                </a:lnTo>
                <a:lnTo>
                  <a:pt x="1060041" y="848033"/>
                </a:lnTo>
                <a:lnTo>
                  <a:pt x="0" y="8480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0" id="10"/>
          <p:cNvGrpSpPr/>
          <p:nvPr/>
        </p:nvGrpSpPr>
        <p:grpSpPr>
          <a:xfrm rot="0">
            <a:off x="1057435" y="3489495"/>
            <a:ext cx="78988" cy="3562352"/>
            <a:chOff x="0" y="0"/>
            <a:chExt cx="20803" cy="938233"/>
          </a:xfrm>
        </p:grpSpPr>
        <p:sp>
          <p:nvSpPr>
            <p:cNvPr name="Freeform 11" id="11"/>
            <p:cNvSpPr/>
            <p:nvPr/>
          </p:nvSpPr>
          <p:spPr>
            <a:xfrm flipH="false" flipV="false" rot="0">
              <a:off x="0" y="0"/>
              <a:ext cx="20803" cy="938233"/>
            </a:xfrm>
            <a:custGeom>
              <a:avLst/>
              <a:gdLst/>
              <a:ahLst/>
              <a:cxnLst/>
              <a:rect r="r" b="b" t="t" l="l"/>
              <a:pathLst>
                <a:path h="938233" w="20803">
                  <a:moveTo>
                    <a:pt x="0" y="0"/>
                  </a:moveTo>
                  <a:lnTo>
                    <a:pt x="20803" y="0"/>
                  </a:lnTo>
                  <a:lnTo>
                    <a:pt x="20803" y="938233"/>
                  </a:lnTo>
                  <a:lnTo>
                    <a:pt x="0" y="938233"/>
                  </a:lnTo>
                  <a:close/>
                </a:path>
              </a:pathLst>
            </a:custGeom>
            <a:solidFill>
              <a:srgbClr val="123D33"/>
            </a:solidFill>
            <a:ln cap="sq">
              <a:noFill/>
              <a:prstDash val="solid"/>
              <a:miter/>
            </a:ln>
          </p:spPr>
        </p:sp>
        <p:sp>
          <p:nvSpPr>
            <p:cNvPr name="TextBox 12" id="12"/>
            <p:cNvSpPr txBox="true"/>
            <p:nvPr/>
          </p:nvSpPr>
          <p:spPr>
            <a:xfrm>
              <a:off x="0" y="-19050"/>
              <a:ext cx="20803" cy="957283"/>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3" id="13"/>
          <p:cNvSpPr txBox="true"/>
          <p:nvPr/>
        </p:nvSpPr>
        <p:spPr>
          <a:xfrm rot="0">
            <a:off x="1387521" y="3346620"/>
            <a:ext cx="7214594" cy="1285511"/>
          </a:xfrm>
          <a:prstGeom prst="rect">
            <a:avLst/>
          </a:prstGeom>
        </p:spPr>
        <p:txBody>
          <a:bodyPr anchor="t" rtlCol="false" tIns="0" lIns="0" bIns="0" rIns="0">
            <a:spAutoFit/>
          </a:bodyPr>
          <a:lstStyle/>
          <a:p>
            <a:pPr algn="l">
              <a:lnSpc>
                <a:spcPts val="10510"/>
              </a:lnSpc>
            </a:pPr>
            <a:r>
              <a:rPr lang="en-US" sz="7507" spc="-150" b="true">
                <a:solidFill>
                  <a:srgbClr val="191919"/>
                </a:solidFill>
                <a:latin typeface="Open Sauce Bold"/>
                <a:ea typeface="Open Sauce Bold"/>
                <a:cs typeface="Open Sauce Bold"/>
                <a:sym typeface="Open Sauce Bold"/>
              </a:rPr>
              <a:t>Business</a:t>
            </a:r>
          </a:p>
        </p:txBody>
      </p:sp>
      <p:sp>
        <p:nvSpPr>
          <p:cNvPr name="TextBox 14" id="14"/>
          <p:cNvSpPr txBox="true"/>
          <p:nvPr/>
        </p:nvSpPr>
        <p:spPr>
          <a:xfrm rot="0">
            <a:off x="1387521" y="4403531"/>
            <a:ext cx="8293728" cy="2002893"/>
          </a:xfrm>
          <a:prstGeom prst="rect">
            <a:avLst/>
          </a:prstGeom>
        </p:spPr>
        <p:txBody>
          <a:bodyPr anchor="t" rtlCol="false" tIns="0" lIns="0" bIns="0" rIns="0">
            <a:spAutoFit/>
          </a:bodyPr>
          <a:lstStyle/>
          <a:p>
            <a:pPr algn="l">
              <a:lnSpc>
                <a:spcPts val="16306"/>
              </a:lnSpc>
            </a:pPr>
            <a:r>
              <a:rPr lang="en-US" sz="11647" spc="-232" b="true">
                <a:solidFill>
                  <a:srgbClr val="191919"/>
                </a:solidFill>
                <a:latin typeface="Open Sauce Heavy"/>
                <a:ea typeface="Open Sauce Heavy"/>
                <a:cs typeface="Open Sauce Heavy"/>
                <a:sym typeface="Open Sauce Heavy"/>
              </a:rPr>
              <a:t>Project</a:t>
            </a:r>
          </a:p>
        </p:txBody>
      </p:sp>
      <p:sp>
        <p:nvSpPr>
          <p:cNvPr name="TextBox 15" id="15"/>
          <p:cNvSpPr txBox="true"/>
          <p:nvPr/>
        </p:nvSpPr>
        <p:spPr>
          <a:xfrm rot="0">
            <a:off x="2240607" y="1361214"/>
            <a:ext cx="2204132" cy="838508"/>
          </a:xfrm>
          <a:prstGeom prst="rect">
            <a:avLst/>
          </a:prstGeom>
        </p:spPr>
        <p:txBody>
          <a:bodyPr anchor="t" rtlCol="false" tIns="0" lIns="0" bIns="0" rIns="0">
            <a:spAutoFit/>
          </a:bodyPr>
          <a:lstStyle/>
          <a:p>
            <a:pPr algn="l">
              <a:lnSpc>
                <a:spcPts val="3287"/>
              </a:lnSpc>
            </a:pPr>
            <a:r>
              <a:rPr lang="en-US" sz="2859" spc="-57">
                <a:solidFill>
                  <a:srgbClr val="191919"/>
                </a:solidFill>
                <a:latin typeface="Open Sauce"/>
                <a:ea typeface="Open Sauce"/>
                <a:cs typeface="Open Sauce"/>
                <a:sym typeface="Open Sauce"/>
              </a:rPr>
              <a:t>Studio Shodwe</a:t>
            </a:r>
          </a:p>
        </p:txBody>
      </p:sp>
      <p:sp>
        <p:nvSpPr>
          <p:cNvPr name="TextBox 16" id="16"/>
          <p:cNvSpPr txBox="true"/>
          <p:nvPr/>
        </p:nvSpPr>
        <p:spPr>
          <a:xfrm rot="0">
            <a:off x="1387521" y="6550297"/>
            <a:ext cx="6832368" cy="498675"/>
          </a:xfrm>
          <a:prstGeom prst="rect">
            <a:avLst/>
          </a:prstGeom>
        </p:spPr>
        <p:txBody>
          <a:bodyPr anchor="t" rtlCol="false" tIns="0" lIns="0" bIns="0" rIns="0">
            <a:spAutoFit/>
          </a:bodyPr>
          <a:lstStyle/>
          <a:p>
            <a:pPr algn="l">
              <a:lnSpc>
                <a:spcPts val="4195"/>
              </a:lnSpc>
            </a:pPr>
            <a:r>
              <a:rPr lang="en-US" sz="3018" spc="241">
                <a:solidFill>
                  <a:srgbClr val="191919"/>
                </a:solidFill>
                <a:latin typeface="Open Sauce"/>
                <a:ea typeface="Open Sauce"/>
                <a:cs typeface="Open Sauce"/>
                <a:sym typeface="Open Sauce"/>
              </a:rPr>
              <a:t>www.reallygreatsite.com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994300" y="3675559"/>
            <a:ext cx="3293700" cy="6611441"/>
          </a:xfrm>
          <a:custGeom>
            <a:avLst/>
            <a:gdLst/>
            <a:ahLst/>
            <a:cxnLst/>
            <a:rect r="r" b="b" t="t" l="l"/>
            <a:pathLst>
              <a:path h="6611441" w="3293700">
                <a:moveTo>
                  <a:pt x="0" y="0"/>
                </a:moveTo>
                <a:lnTo>
                  <a:pt x="3293700" y="0"/>
                </a:lnTo>
                <a:lnTo>
                  <a:pt x="3293700" y="6611441"/>
                </a:lnTo>
                <a:lnTo>
                  <a:pt x="0" y="66114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AutoShape 3" id="3"/>
          <p:cNvSpPr/>
          <p:nvPr/>
        </p:nvSpPr>
        <p:spPr>
          <a:xfrm>
            <a:off x="4198133" y="4951155"/>
            <a:ext cx="897922" cy="0"/>
          </a:xfrm>
          <a:prstGeom prst="line">
            <a:avLst/>
          </a:prstGeom>
          <a:ln cap="rnd" w="28575">
            <a:solidFill>
              <a:srgbClr val="035D61"/>
            </a:solidFill>
            <a:prstDash val="sysDot"/>
            <a:headEnd type="none" len="sm" w="sm"/>
            <a:tailEnd type="oval" len="lg" w="lg"/>
          </a:ln>
        </p:spPr>
      </p:sp>
      <p:sp>
        <p:nvSpPr>
          <p:cNvPr name="Freeform 4" id="4"/>
          <p:cNvSpPr/>
          <p:nvPr/>
        </p:nvSpPr>
        <p:spPr>
          <a:xfrm flipH="false" flipV="false" rot="0">
            <a:off x="1885579" y="3810757"/>
            <a:ext cx="2312177" cy="2312177"/>
          </a:xfrm>
          <a:custGeom>
            <a:avLst/>
            <a:gdLst/>
            <a:ahLst/>
            <a:cxnLst/>
            <a:rect r="r" b="b" t="t" l="l"/>
            <a:pathLst>
              <a:path h="2312177" w="2312177">
                <a:moveTo>
                  <a:pt x="0" y="0"/>
                </a:moveTo>
                <a:lnTo>
                  <a:pt x="2312177" y="0"/>
                </a:lnTo>
                <a:lnTo>
                  <a:pt x="2312177" y="2312177"/>
                </a:lnTo>
                <a:lnTo>
                  <a:pt x="0" y="23121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rnd">
            <a:noFill/>
            <a:prstDash val="solid"/>
            <a:round/>
          </a:ln>
        </p:spPr>
      </p:sp>
      <p:pic>
        <p:nvPicPr>
          <p:cNvPr name="Picture 5" id="5"/>
          <p:cNvPicPr>
            <a:picLocks noChangeAspect="true"/>
          </p:cNvPicPr>
          <p:nvPr/>
        </p:nvPicPr>
        <p:blipFill>
          <a:blip r:embed="rId6"/>
          <a:stretch>
            <a:fillRect/>
          </a:stretch>
        </p:blipFill>
        <p:spPr>
          <a:xfrm rot="0">
            <a:off x="1971174" y="3892645"/>
            <a:ext cx="2183690" cy="2183690"/>
          </a:xfrm>
          <a:prstGeom prst="rect">
            <a:avLst/>
          </a:prstGeom>
        </p:spPr>
      </p:pic>
      <p:sp>
        <p:nvSpPr>
          <p:cNvPr name="AutoShape 6" id="6"/>
          <p:cNvSpPr/>
          <p:nvPr/>
        </p:nvSpPr>
        <p:spPr>
          <a:xfrm flipV="true">
            <a:off x="4198133" y="7250778"/>
            <a:ext cx="830149" cy="3057"/>
          </a:xfrm>
          <a:prstGeom prst="line">
            <a:avLst/>
          </a:prstGeom>
          <a:ln cap="rnd" w="28575">
            <a:solidFill>
              <a:srgbClr val="035D61"/>
            </a:solidFill>
            <a:prstDash val="sysDot"/>
            <a:headEnd type="none" len="sm" w="sm"/>
            <a:tailEnd type="oval" len="lg" w="lg"/>
          </a:ln>
        </p:spPr>
      </p:sp>
      <p:sp>
        <p:nvSpPr>
          <p:cNvPr name="Freeform 7" id="7"/>
          <p:cNvSpPr/>
          <p:nvPr/>
        </p:nvSpPr>
        <p:spPr>
          <a:xfrm flipH="false" flipV="false" rot="0">
            <a:off x="1885579" y="6113437"/>
            <a:ext cx="2312177" cy="2312177"/>
          </a:xfrm>
          <a:custGeom>
            <a:avLst/>
            <a:gdLst/>
            <a:ahLst/>
            <a:cxnLst/>
            <a:rect r="r" b="b" t="t" l="l"/>
            <a:pathLst>
              <a:path h="2312177" w="2312177">
                <a:moveTo>
                  <a:pt x="0" y="0"/>
                </a:moveTo>
                <a:lnTo>
                  <a:pt x="2312177" y="0"/>
                </a:lnTo>
                <a:lnTo>
                  <a:pt x="2312177" y="2312176"/>
                </a:lnTo>
                <a:lnTo>
                  <a:pt x="0" y="23121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rnd">
            <a:noFill/>
            <a:prstDash val="solid"/>
            <a:round/>
          </a:ln>
        </p:spPr>
      </p:sp>
      <p:pic>
        <p:nvPicPr>
          <p:cNvPr name="Picture 8" id="8"/>
          <p:cNvPicPr>
            <a:picLocks noChangeAspect="true"/>
          </p:cNvPicPr>
          <p:nvPr/>
        </p:nvPicPr>
        <p:blipFill>
          <a:blip r:embed="rId7"/>
          <a:stretch>
            <a:fillRect/>
          </a:stretch>
        </p:blipFill>
        <p:spPr>
          <a:xfrm rot="0">
            <a:off x="1971174" y="6195325"/>
            <a:ext cx="2183690" cy="2183690"/>
          </a:xfrm>
          <a:prstGeom prst="rect">
            <a:avLst/>
          </a:prstGeom>
        </p:spPr>
      </p:pic>
      <p:sp>
        <p:nvSpPr>
          <p:cNvPr name="Freeform 9" id="9"/>
          <p:cNvSpPr/>
          <p:nvPr/>
        </p:nvSpPr>
        <p:spPr>
          <a:xfrm flipH="false" flipV="false" rot="0">
            <a:off x="-1801378" y="-610072"/>
            <a:ext cx="3299321" cy="4114800"/>
          </a:xfrm>
          <a:custGeom>
            <a:avLst/>
            <a:gdLst/>
            <a:ahLst/>
            <a:cxnLst/>
            <a:rect r="r" b="b" t="t" l="l"/>
            <a:pathLst>
              <a:path h="4114800" w="3299321">
                <a:moveTo>
                  <a:pt x="0" y="0"/>
                </a:moveTo>
                <a:lnTo>
                  <a:pt x="3299321" y="0"/>
                </a:lnTo>
                <a:lnTo>
                  <a:pt x="3299321"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TextBox 10" id="10"/>
          <p:cNvSpPr txBox="true"/>
          <p:nvPr/>
        </p:nvSpPr>
        <p:spPr>
          <a:xfrm rot="0">
            <a:off x="1885579" y="1530513"/>
            <a:ext cx="6285737" cy="795212"/>
          </a:xfrm>
          <a:prstGeom prst="rect">
            <a:avLst/>
          </a:prstGeom>
        </p:spPr>
        <p:txBody>
          <a:bodyPr anchor="t" rtlCol="false" tIns="0" lIns="0" bIns="0" rIns="0">
            <a:spAutoFit/>
          </a:bodyPr>
          <a:lstStyle/>
          <a:p>
            <a:pPr algn="l" marL="0" indent="0" lvl="0">
              <a:lnSpc>
                <a:spcPts val="6569"/>
              </a:lnSpc>
              <a:spcBef>
                <a:spcPct val="0"/>
              </a:spcBef>
            </a:pPr>
            <a:r>
              <a:rPr lang="en-US" b="true" sz="4692" spc="-93">
                <a:solidFill>
                  <a:srgbClr val="191919"/>
                </a:solidFill>
                <a:latin typeface="Open Sauce Bold"/>
                <a:ea typeface="Open Sauce Bold"/>
                <a:cs typeface="Open Sauce Bold"/>
                <a:sym typeface="Open Sauce Bold"/>
              </a:rPr>
              <a:t>Statistics</a:t>
            </a:r>
          </a:p>
        </p:txBody>
      </p:sp>
      <p:sp>
        <p:nvSpPr>
          <p:cNvPr name="TextBox 11" id="11"/>
          <p:cNvSpPr txBox="true"/>
          <p:nvPr/>
        </p:nvSpPr>
        <p:spPr>
          <a:xfrm rot="0">
            <a:off x="1885579" y="2395318"/>
            <a:ext cx="8410501" cy="1196364"/>
          </a:xfrm>
          <a:prstGeom prst="rect">
            <a:avLst/>
          </a:prstGeom>
        </p:spPr>
        <p:txBody>
          <a:bodyPr anchor="t" rtlCol="false" tIns="0" lIns="0" bIns="0" rIns="0">
            <a:spAutoFit/>
          </a:bodyPr>
          <a:lstStyle/>
          <a:p>
            <a:pPr algn="l" marL="0" indent="0" lvl="0">
              <a:lnSpc>
                <a:spcPts val="3299"/>
              </a:lnSpc>
            </a:pPr>
            <a:r>
              <a:rPr lang="en-US" sz="2199">
                <a:solidFill>
                  <a:srgbClr val="343432"/>
                </a:solidFill>
                <a:latin typeface="Open Sauce"/>
                <a:ea typeface="Open Sauce"/>
                <a:cs typeface="Open Sauce"/>
                <a:sym typeface="Open Sauce"/>
              </a:rPr>
              <a:t>Lorem ipsum dolor sit amet, consectetur adipiscing elit. Aliquam semper ipsum urna, nec cursus dolor dictum nec. Donec luctus mauris quis cursus.</a:t>
            </a:r>
          </a:p>
        </p:txBody>
      </p:sp>
      <p:sp>
        <p:nvSpPr>
          <p:cNvPr name="TextBox 12" id="12"/>
          <p:cNvSpPr txBox="true"/>
          <p:nvPr/>
        </p:nvSpPr>
        <p:spPr>
          <a:xfrm rot="0">
            <a:off x="5324655" y="4181804"/>
            <a:ext cx="5722599" cy="486045"/>
          </a:xfrm>
          <a:prstGeom prst="rect">
            <a:avLst/>
          </a:prstGeom>
        </p:spPr>
        <p:txBody>
          <a:bodyPr anchor="t" rtlCol="false" tIns="0" lIns="0" bIns="0" rIns="0">
            <a:spAutoFit/>
          </a:bodyPr>
          <a:lstStyle/>
          <a:p>
            <a:pPr algn="l" marL="0" indent="0" lvl="0">
              <a:lnSpc>
                <a:spcPts val="3971"/>
              </a:lnSpc>
              <a:spcBef>
                <a:spcPct val="0"/>
              </a:spcBef>
            </a:pPr>
            <a:r>
              <a:rPr lang="en-US" b="true" sz="2836" spc="-56">
                <a:solidFill>
                  <a:srgbClr val="106861"/>
                </a:solidFill>
                <a:latin typeface="Open Sauce Bold"/>
                <a:ea typeface="Open Sauce Bold"/>
                <a:cs typeface="Open Sauce Bold"/>
                <a:sym typeface="Open Sauce Bold"/>
              </a:rPr>
              <a:t>New Customers</a:t>
            </a:r>
          </a:p>
        </p:txBody>
      </p:sp>
      <p:sp>
        <p:nvSpPr>
          <p:cNvPr name="TextBox 13" id="13"/>
          <p:cNvSpPr txBox="true"/>
          <p:nvPr/>
        </p:nvSpPr>
        <p:spPr>
          <a:xfrm rot="0">
            <a:off x="5324655" y="4610699"/>
            <a:ext cx="6609283" cy="1043299"/>
          </a:xfrm>
          <a:prstGeom prst="rect">
            <a:avLst/>
          </a:prstGeom>
        </p:spPr>
        <p:txBody>
          <a:bodyPr anchor="t" rtlCol="false" tIns="0" lIns="0" bIns="0" rIns="0">
            <a:spAutoFit/>
          </a:bodyPr>
          <a:lstStyle/>
          <a:p>
            <a:pPr algn="l" marL="0" indent="0" lvl="0">
              <a:lnSpc>
                <a:spcPts val="2800"/>
              </a:lnSpc>
            </a:pPr>
            <a:r>
              <a:rPr lang="en-US" sz="1866">
                <a:solidFill>
                  <a:srgbClr val="343432"/>
                </a:solidFill>
                <a:latin typeface="Open Sauce"/>
                <a:ea typeface="Open Sauce"/>
                <a:cs typeface="Open Sauce"/>
                <a:sym typeface="Open Sauce"/>
              </a:rPr>
              <a:t>Lorem ipsum dolor sit amet, consectetur adipiscing elit. Aliquam semper ipsum urna, nec cursus dolor dictum nec. Donec luctus mauris quis cursus.</a:t>
            </a:r>
          </a:p>
        </p:txBody>
      </p:sp>
      <p:sp>
        <p:nvSpPr>
          <p:cNvPr name="TextBox 14" id="14"/>
          <p:cNvSpPr txBox="true"/>
          <p:nvPr/>
        </p:nvSpPr>
        <p:spPr>
          <a:xfrm rot="0">
            <a:off x="5324655" y="6484484"/>
            <a:ext cx="5722599" cy="486045"/>
          </a:xfrm>
          <a:prstGeom prst="rect">
            <a:avLst/>
          </a:prstGeom>
        </p:spPr>
        <p:txBody>
          <a:bodyPr anchor="t" rtlCol="false" tIns="0" lIns="0" bIns="0" rIns="0">
            <a:spAutoFit/>
          </a:bodyPr>
          <a:lstStyle/>
          <a:p>
            <a:pPr algn="l" marL="0" indent="0" lvl="0">
              <a:lnSpc>
                <a:spcPts val="3971"/>
              </a:lnSpc>
              <a:spcBef>
                <a:spcPct val="0"/>
              </a:spcBef>
            </a:pPr>
            <a:r>
              <a:rPr lang="en-US" b="true" sz="2836" spc="-56">
                <a:solidFill>
                  <a:srgbClr val="106861"/>
                </a:solidFill>
                <a:latin typeface="Open Sauce Bold"/>
                <a:ea typeface="Open Sauce Bold"/>
                <a:cs typeface="Open Sauce Bold"/>
                <a:sym typeface="Open Sauce Bold"/>
              </a:rPr>
              <a:t>Recurring Customers</a:t>
            </a:r>
          </a:p>
        </p:txBody>
      </p:sp>
      <p:sp>
        <p:nvSpPr>
          <p:cNvPr name="TextBox 15" id="15"/>
          <p:cNvSpPr txBox="true"/>
          <p:nvPr/>
        </p:nvSpPr>
        <p:spPr>
          <a:xfrm rot="0">
            <a:off x="5324655" y="6913379"/>
            <a:ext cx="6609283" cy="1024082"/>
          </a:xfrm>
          <a:prstGeom prst="rect">
            <a:avLst/>
          </a:prstGeom>
        </p:spPr>
        <p:txBody>
          <a:bodyPr anchor="t" rtlCol="false" tIns="0" lIns="0" bIns="0" rIns="0">
            <a:spAutoFit/>
          </a:bodyPr>
          <a:lstStyle/>
          <a:p>
            <a:pPr algn="l" marL="0" indent="0" lvl="0">
              <a:lnSpc>
                <a:spcPts val="2800"/>
              </a:lnSpc>
            </a:pPr>
            <a:r>
              <a:rPr lang="en-US" sz="1866">
                <a:solidFill>
                  <a:srgbClr val="343432"/>
                </a:solidFill>
                <a:latin typeface="Open Sauce"/>
                <a:ea typeface="Open Sauce"/>
                <a:cs typeface="Open Sauce"/>
                <a:sym typeface="Open Sauce"/>
              </a:rPr>
              <a:t>Lorem ipsum dolor sit amet, consectetur adipiscing elit. Aliquam semper ipsum urna, nec cursus dolor dictum nec. Donec luctus mauris quis cursus.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8848"/>
            <a:ext cx="18288000" cy="10251030"/>
            <a:chOff x="0" y="0"/>
            <a:chExt cx="4816593" cy="2699860"/>
          </a:xfrm>
        </p:grpSpPr>
        <p:sp>
          <p:nvSpPr>
            <p:cNvPr name="Freeform 3" id="3"/>
            <p:cNvSpPr/>
            <p:nvPr/>
          </p:nvSpPr>
          <p:spPr>
            <a:xfrm flipH="false" flipV="false" rot="0">
              <a:off x="0" y="0"/>
              <a:ext cx="4816592" cy="2699860"/>
            </a:xfrm>
            <a:custGeom>
              <a:avLst/>
              <a:gdLst/>
              <a:ahLst/>
              <a:cxnLst/>
              <a:rect r="r" b="b" t="t" l="l"/>
              <a:pathLst>
                <a:path h="2699860" w="4816592">
                  <a:moveTo>
                    <a:pt x="0" y="0"/>
                  </a:moveTo>
                  <a:lnTo>
                    <a:pt x="4816592" y="0"/>
                  </a:lnTo>
                  <a:lnTo>
                    <a:pt x="4816592" y="2699860"/>
                  </a:lnTo>
                  <a:lnTo>
                    <a:pt x="0" y="2699860"/>
                  </a:lnTo>
                  <a:close/>
                </a:path>
              </a:pathLst>
            </a:custGeom>
            <a:solidFill>
              <a:srgbClr val="000000">
                <a:alpha val="0"/>
              </a:srgbClr>
            </a:solidFill>
            <a:ln w="381000" cap="sq">
              <a:solidFill>
                <a:srgbClr val="106861"/>
              </a:solidFill>
              <a:prstDash val="solid"/>
              <a:miter/>
            </a:ln>
          </p:spPr>
        </p:sp>
        <p:sp>
          <p:nvSpPr>
            <p:cNvPr name="TextBox 4" id="4"/>
            <p:cNvSpPr txBox="true"/>
            <p:nvPr/>
          </p:nvSpPr>
          <p:spPr>
            <a:xfrm>
              <a:off x="0" y="-38100"/>
              <a:ext cx="4816593" cy="2737960"/>
            </a:xfrm>
            <a:prstGeom prst="rect">
              <a:avLst/>
            </a:prstGeom>
          </p:spPr>
          <p:txBody>
            <a:bodyPr anchor="ctr" rtlCol="false" tIns="50800" lIns="50800" bIns="50800" rIns="50800"/>
            <a:lstStyle/>
            <a:p>
              <a:pPr algn="ctr">
                <a:lnSpc>
                  <a:spcPts val="3035"/>
                </a:lnSpc>
              </a:pPr>
            </a:p>
          </p:txBody>
        </p:sp>
      </p:grpSp>
      <p:pic>
        <p:nvPicPr>
          <p:cNvPr name="Picture 5" id="5"/>
          <p:cNvPicPr>
            <a:picLocks noChangeAspect="true"/>
          </p:cNvPicPr>
          <p:nvPr/>
        </p:nvPicPr>
        <p:blipFill>
          <a:blip r:embed="rId2"/>
          <a:stretch>
            <a:fillRect/>
          </a:stretch>
        </p:blipFill>
        <p:spPr>
          <a:xfrm rot="0">
            <a:off x="8158446" y="405369"/>
            <a:ext cx="9928205" cy="9680282"/>
          </a:xfrm>
          <a:prstGeom prst="rect">
            <a:avLst/>
          </a:prstGeom>
        </p:spPr>
      </p:pic>
      <p:sp>
        <p:nvSpPr>
          <p:cNvPr name="TextBox 6" id="6"/>
          <p:cNvSpPr txBox="true"/>
          <p:nvPr/>
        </p:nvSpPr>
        <p:spPr>
          <a:xfrm rot="0">
            <a:off x="1440437" y="2284531"/>
            <a:ext cx="5804516" cy="795212"/>
          </a:xfrm>
          <a:prstGeom prst="rect">
            <a:avLst/>
          </a:prstGeom>
        </p:spPr>
        <p:txBody>
          <a:bodyPr anchor="t" rtlCol="false" tIns="0" lIns="0" bIns="0" rIns="0">
            <a:spAutoFit/>
          </a:bodyPr>
          <a:lstStyle/>
          <a:p>
            <a:pPr algn="l" marL="0" indent="0" lvl="0">
              <a:lnSpc>
                <a:spcPts val="6569"/>
              </a:lnSpc>
              <a:spcBef>
                <a:spcPct val="0"/>
              </a:spcBef>
            </a:pPr>
            <a:r>
              <a:rPr lang="en-US" b="true" sz="4692" spc="-93">
                <a:solidFill>
                  <a:srgbClr val="191919"/>
                </a:solidFill>
                <a:latin typeface="Open Sauce Bold"/>
                <a:ea typeface="Open Sauce Bold"/>
                <a:cs typeface="Open Sauce Bold"/>
                <a:sym typeface="Open Sauce Bold"/>
              </a:rPr>
              <a:t>Financial Report</a:t>
            </a:r>
          </a:p>
        </p:txBody>
      </p:sp>
      <p:sp>
        <p:nvSpPr>
          <p:cNvPr name="TextBox 7" id="7"/>
          <p:cNvSpPr txBox="true"/>
          <p:nvPr/>
        </p:nvSpPr>
        <p:spPr>
          <a:xfrm rot="0">
            <a:off x="1440437" y="3410627"/>
            <a:ext cx="4276000" cy="486045"/>
          </a:xfrm>
          <a:prstGeom prst="rect">
            <a:avLst/>
          </a:prstGeom>
        </p:spPr>
        <p:txBody>
          <a:bodyPr anchor="t" rtlCol="false" tIns="0" lIns="0" bIns="0" rIns="0">
            <a:spAutoFit/>
          </a:bodyPr>
          <a:lstStyle/>
          <a:p>
            <a:pPr algn="l" marL="0" indent="0" lvl="0">
              <a:lnSpc>
                <a:spcPts val="3971"/>
              </a:lnSpc>
              <a:spcBef>
                <a:spcPct val="0"/>
              </a:spcBef>
            </a:pPr>
            <a:r>
              <a:rPr lang="en-US" b="true" sz="2836" spc="-56">
                <a:solidFill>
                  <a:srgbClr val="106861"/>
                </a:solidFill>
                <a:latin typeface="Open Sauce Bold"/>
                <a:ea typeface="Open Sauce Bold"/>
                <a:cs typeface="Open Sauce Bold"/>
                <a:sym typeface="Open Sauce Bold"/>
              </a:rPr>
              <a:t>Revenue Growth</a:t>
            </a:r>
          </a:p>
        </p:txBody>
      </p:sp>
      <p:sp>
        <p:nvSpPr>
          <p:cNvPr name="TextBox 8" id="8"/>
          <p:cNvSpPr txBox="true"/>
          <p:nvPr/>
        </p:nvSpPr>
        <p:spPr>
          <a:xfrm rot="0">
            <a:off x="1440437" y="3839522"/>
            <a:ext cx="6609283" cy="1024082"/>
          </a:xfrm>
          <a:prstGeom prst="rect">
            <a:avLst/>
          </a:prstGeom>
        </p:spPr>
        <p:txBody>
          <a:bodyPr anchor="t" rtlCol="false" tIns="0" lIns="0" bIns="0" rIns="0">
            <a:spAutoFit/>
          </a:bodyPr>
          <a:lstStyle/>
          <a:p>
            <a:pPr algn="l" marL="0" indent="0" lvl="0">
              <a:lnSpc>
                <a:spcPts val="2800"/>
              </a:lnSpc>
            </a:pPr>
            <a:r>
              <a:rPr lang="en-US" sz="1866">
                <a:solidFill>
                  <a:srgbClr val="343432"/>
                </a:solidFill>
                <a:latin typeface="Open Sauce"/>
                <a:ea typeface="Open Sauce"/>
                <a:cs typeface="Open Sauce"/>
                <a:sym typeface="Open Sauce"/>
              </a:rPr>
              <a:t>Lorem ipsum dolor sit amet, consectetur adipiscing elit. Aliquam semper ipsum urna, nec cursus dolor dictum nec. Donec luctus mauris quis cursus.</a:t>
            </a:r>
          </a:p>
        </p:txBody>
      </p:sp>
      <p:sp>
        <p:nvSpPr>
          <p:cNvPr name="TextBox 9" id="9"/>
          <p:cNvSpPr txBox="true"/>
          <p:nvPr/>
        </p:nvSpPr>
        <p:spPr>
          <a:xfrm rot="0">
            <a:off x="1440437" y="5086350"/>
            <a:ext cx="4493466" cy="486045"/>
          </a:xfrm>
          <a:prstGeom prst="rect">
            <a:avLst/>
          </a:prstGeom>
        </p:spPr>
        <p:txBody>
          <a:bodyPr anchor="t" rtlCol="false" tIns="0" lIns="0" bIns="0" rIns="0">
            <a:spAutoFit/>
          </a:bodyPr>
          <a:lstStyle/>
          <a:p>
            <a:pPr algn="l" marL="0" indent="0" lvl="0">
              <a:lnSpc>
                <a:spcPts val="3971"/>
              </a:lnSpc>
              <a:spcBef>
                <a:spcPct val="0"/>
              </a:spcBef>
            </a:pPr>
            <a:r>
              <a:rPr lang="en-US" b="true" sz="2836" spc="-56">
                <a:solidFill>
                  <a:srgbClr val="106861"/>
                </a:solidFill>
                <a:latin typeface="Open Sauce Bold"/>
                <a:ea typeface="Open Sauce Bold"/>
                <a:cs typeface="Open Sauce Bold"/>
                <a:sym typeface="Open Sauce Bold"/>
              </a:rPr>
              <a:t>Return on Investment</a:t>
            </a:r>
          </a:p>
        </p:txBody>
      </p:sp>
      <p:sp>
        <p:nvSpPr>
          <p:cNvPr name="TextBox 10" id="10"/>
          <p:cNvSpPr txBox="true"/>
          <p:nvPr/>
        </p:nvSpPr>
        <p:spPr>
          <a:xfrm rot="0">
            <a:off x="1440437" y="5515245"/>
            <a:ext cx="6609283" cy="1024082"/>
          </a:xfrm>
          <a:prstGeom prst="rect">
            <a:avLst/>
          </a:prstGeom>
        </p:spPr>
        <p:txBody>
          <a:bodyPr anchor="t" rtlCol="false" tIns="0" lIns="0" bIns="0" rIns="0">
            <a:spAutoFit/>
          </a:bodyPr>
          <a:lstStyle/>
          <a:p>
            <a:pPr algn="l" marL="0" indent="0" lvl="0">
              <a:lnSpc>
                <a:spcPts val="2800"/>
              </a:lnSpc>
            </a:pPr>
            <a:r>
              <a:rPr lang="en-US" sz="1866">
                <a:solidFill>
                  <a:srgbClr val="343432"/>
                </a:solidFill>
                <a:latin typeface="Open Sauce"/>
                <a:ea typeface="Open Sauce"/>
                <a:cs typeface="Open Sauce"/>
                <a:sym typeface="Open Sauce"/>
              </a:rPr>
              <a:t>Lorem ipsum dolor sit amet, consectetur adipiscing elit. Aliquam semper ipsum urna, nec cursus dolor dictum nec. Donec luctus mauris quis cursus.</a:t>
            </a:r>
          </a:p>
        </p:txBody>
      </p:sp>
      <p:sp>
        <p:nvSpPr>
          <p:cNvPr name="TextBox 11" id="11"/>
          <p:cNvSpPr txBox="true"/>
          <p:nvPr/>
        </p:nvSpPr>
        <p:spPr>
          <a:xfrm rot="0">
            <a:off x="1440437" y="6872702"/>
            <a:ext cx="4276000" cy="486045"/>
          </a:xfrm>
          <a:prstGeom prst="rect">
            <a:avLst/>
          </a:prstGeom>
        </p:spPr>
        <p:txBody>
          <a:bodyPr anchor="t" rtlCol="false" tIns="0" lIns="0" bIns="0" rIns="0">
            <a:spAutoFit/>
          </a:bodyPr>
          <a:lstStyle/>
          <a:p>
            <a:pPr algn="l" marL="0" indent="0" lvl="0">
              <a:lnSpc>
                <a:spcPts val="3971"/>
              </a:lnSpc>
              <a:spcBef>
                <a:spcPct val="0"/>
              </a:spcBef>
            </a:pPr>
            <a:r>
              <a:rPr lang="en-US" b="true" sz="2836" spc="-56">
                <a:solidFill>
                  <a:srgbClr val="106861"/>
                </a:solidFill>
                <a:latin typeface="Open Sauce Bold"/>
                <a:ea typeface="Open Sauce Bold"/>
                <a:cs typeface="Open Sauce Bold"/>
                <a:sym typeface="Open Sauce Bold"/>
              </a:rPr>
              <a:t>Customer Satisfaction</a:t>
            </a:r>
          </a:p>
        </p:txBody>
      </p:sp>
      <p:sp>
        <p:nvSpPr>
          <p:cNvPr name="TextBox 12" id="12"/>
          <p:cNvSpPr txBox="true"/>
          <p:nvPr/>
        </p:nvSpPr>
        <p:spPr>
          <a:xfrm rot="0">
            <a:off x="1440437" y="7301597"/>
            <a:ext cx="6609283" cy="1024082"/>
          </a:xfrm>
          <a:prstGeom prst="rect">
            <a:avLst/>
          </a:prstGeom>
        </p:spPr>
        <p:txBody>
          <a:bodyPr anchor="t" rtlCol="false" tIns="0" lIns="0" bIns="0" rIns="0">
            <a:spAutoFit/>
          </a:bodyPr>
          <a:lstStyle/>
          <a:p>
            <a:pPr algn="l" marL="0" indent="0" lvl="0">
              <a:lnSpc>
                <a:spcPts val="2800"/>
              </a:lnSpc>
            </a:pPr>
            <a:r>
              <a:rPr lang="en-US" sz="1866">
                <a:solidFill>
                  <a:srgbClr val="343432"/>
                </a:solidFill>
                <a:latin typeface="Open Sauce"/>
                <a:ea typeface="Open Sauce"/>
                <a:cs typeface="Open Sauce"/>
                <a:sym typeface="Open Sauce"/>
              </a:rPr>
              <a:t>Lorem ipsum dolor sit amet, consectetur adipiscing elit. Aliquam semper ipsum urna, nec cursus dolor dictum nec. Donec luctus mauris quis cursus.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85579" y="7087724"/>
            <a:ext cx="3086100" cy="1051732"/>
            <a:chOff x="0" y="0"/>
            <a:chExt cx="812800" cy="276999"/>
          </a:xfrm>
        </p:grpSpPr>
        <p:sp>
          <p:nvSpPr>
            <p:cNvPr name="Freeform 3" id="3"/>
            <p:cNvSpPr/>
            <p:nvPr/>
          </p:nvSpPr>
          <p:spPr>
            <a:xfrm flipH="false" flipV="false" rot="0">
              <a:off x="0" y="0"/>
              <a:ext cx="812800" cy="276999"/>
            </a:xfrm>
            <a:custGeom>
              <a:avLst/>
              <a:gdLst/>
              <a:ahLst/>
              <a:cxnLst/>
              <a:rect r="r" b="b" t="t" l="l"/>
              <a:pathLst>
                <a:path h="276999" w="812800">
                  <a:moveTo>
                    <a:pt x="0" y="0"/>
                  </a:moveTo>
                  <a:lnTo>
                    <a:pt x="812800" y="0"/>
                  </a:lnTo>
                  <a:lnTo>
                    <a:pt x="812800" y="276999"/>
                  </a:lnTo>
                  <a:lnTo>
                    <a:pt x="0" y="276999"/>
                  </a:lnTo>
                  <a:close/>
                </a:path>
              </a:pathLst>
            </a:custGeom>
            <a:solidFill>
              <a:srgbClr val="106861"/>
            </a:solidFill>
          </p:spPr>
        </p:sp>
        <p:sp>
          <p:nvSpPr>
            <p:cNvPr name="TextBox 4" id="4"/>
            <p:cNvSpPr txBox="true"/>
            <p:nvPr/>
          </p:nvSpPr>
          <p:spPr>
            <a:xfrm>
              <a:off x="0" y="-38100"/>
              <a:ext cx="812800" cy="315099"/>
            </a:xfrm>
            <a:prstGeom prst="rect">
              <a:avLst/>
            </a:prstGeom>
          </p:spPr>
          <p:txBody>
            <a:bodyPr anchor="ctr" rtlCol="false" tIns="50800" lIns="50800" bIns="50800" rIns="50800"/>
            <a:lstStyle/>
            <a:p>
              <a:pPr algn="ctr">
                <a:lnSpc>
                  <a:spcPts val="3035"/>
                </a:lnSpc>
              </a:pPr>
            </a:p>
          </p:txBody>
        </p:sp>
      </p:grpSp>
      <p:sp>
        <p:nvSpPr>
          <p:cNvPr name="TextBox 5" id="5"/>
          <p:cNvSpPr txBox="true"/>
          <p:nvPr/>
        </p:nvSpPr>
        <p:spPr>
          <a:xfrm rot="0">
            <a:off x="2063037" y="7190842"/>
            <a:ext cx="2731184" cy="414313"/>
          </a:xfrm>
          <a:prstGeom prst="rect">
            <a:avLst/>
          </a:prstGeom>
        </p:spPr>
        <p:txBody>
          <a:bodyPr anchor="t" rtlCol="false" tIns="0" lIns="0" bIns="0" rIns="0">
            <a:spAutoFit/>
          </a:bodyPr>
          <a:lstStyle/>
          <a:p>
            <a:pPr algn="ctr" marL="0" indent="0" lvl="0">
              <a:lnSpc>
                <a:spcPts val="3413"/>
              </a:lnSpc>
              <a:spcBef>
                <a:spcPct val="0"/>
              </a:spcBef>
            </a:pPr>
            <a:r>
              <a:rPr lang="en-US" sz="2438" spc="9">
                <a:solidFill>
                  <a:srgbClr val="FFFBFB"/>
                </a:solidFill>
                <a:latin typeface="Open Sauce"/>
                <a:ea typeface="Open Sauce"/>
                <a:cs typeface="Open Sauce"/>
                <a:sym typeface="Open Sauce"/>
              </a:rPr>
              <a:t>Claudia Alves</a:t>
            </a:r>
          </a:p>
        </p:txBody>
      </p:sp>
      <p:sp>
        <p:nvSpPr>
          <p:cNvPr name="TextBox 6" id="6"/>
          <p:cNvSpPr txBox="true"/>
          <p:nvPr/>
        </p:nvSpPr>
        <p:spPr>
          <a:xfrm rot="0">
            <a:off x="2277581" y="7690880"/>
            <a:ext cx="2302097" cy="266700"/>
          </a:xfrm>
          <a:prstGeom prst="rect">
            <a:avLst/>
          </a:prstGeom>
        </p:spPr>
        <p:txBody>
          <a:bodyPr anchor="t" rtlCol="false" tIns="0" lIns="0" bIns="0" rIns="0">
            <a:spAutoFit/>
          </a:bodyPr>
          <a:lstStyle/>
          <a:p>
            <a:pPr algn="ctr">
              <a:lnSpc>
                <a:spcPts val="2104"/>
              </a:lnSpc>
            </a:pPr>
            <a:r>
              <a:rPr lang="en-US" sz="1753" spc="87">
                <a:solidFill>
                  <a:srgbClr val="AEEA00"/>
                </a:solidFill>
                <a:latin typeface="Open Sauce"/>
                <a:ea typeface="Open Sauce"/>
                <a:cs typeface="Open Sauce"/>
                <a:sym typeface="Open Sauce"/>
              </a:rPr>
              <a:t>Business Head</a:t>
            </a:r>
          </a:p>
        </p:txBody>
      </p:sp>
      <p:sp>
        <p:nvSpPr>
          <p:cNvPr name="TextBox 7" id="7"/>
          <p:cNvSpPr txBox="true"/>
          <p:nvPr/>
        </p:nvSpPr>
        <p:spPr>
          <a:xfrm rot="0">
            <a:off x="1885579" y="1530513"/>
            <a:ext cx="6285737" cy="795212"/>
          </a:xfrm>
          <a:prstGeom prst="rect">
            <a:avLst/>
          </a:prstGeom>
        </p:spPr>
        <p:txBody>
          <a:bodyPr anchor="t" rtlCol="false" tIns="0" lIns="0" bIns="0" rIns="0">
            <a:spAutoFit/>
          </a:bodyPr>
          <a:lstStyle/>
          <a:p>
            <a:pPr algn="l" marL="0" indent="0" lvl="0">
              <a:lnSpc>
                <a:spcPts val="6569"/>
              </a:lnSpc>
              <a:spcBef>
                <a:spcPct val="0"/>
              </a:spcBef>
            </a:pPr>
            <a:r>
              <a:rPr lang="en-US" b="true" sz="4692" spc="-93">
                <a:solidFill>
                  <a:srgbClr val="191919"/>
                </a:solidFill>
                <a:latin typeface="Open Sauce Bold"/>
                <a:ea typeface="Open Sauce Bold"/>
                <a:cs typeface="Open Sauce Bold"/>
                <a:sym typeface="Open Sauce Bold"/>
              </a:rPr>
              <a:t>Our Team</a:t>
            </a:r>
          </a:p>
        </p:txBody>
      </p:sp>
      <p:sp>
        <p:nvSpPr>
          <p:cNvPr name="TextBox 8" id="8"/>
          <p:cNvSpPr txBox="true"/>
          <p:nvPr/>
        </p:nvSpPr>
        <p:spPr>
          <a:xfrm rot="0">
            <a:off x="1885579" y="2350301"/>
            <a:ext cx="8039201" cy="1196364"/>
          </a:xfrm>
          <a:prstGeom prst="rect">
            <a:avLst/>
          </a:prstGeom>
        </p:spPr>
        <p:txBody>
          <a:bodyPr anchor="t" rtlCol="false" tIns="0" lIns="0" bIns="0" rIns="0">
            <a:spAutoFit/>
          </a:bodyPr>
          <a:lstStyle/>
          <a:p>
            <a:pPr algn="l" marL="0" indent="0" lvl="0">
              <a:lnSpc>
                <a:spcPts val="3299"/>
              </a:lnSpc>
            </a:pPr>
            <a:r>
              <a:rPr lang="en-US" sz="2199">
                <a:solidFill>
                  <a:srgbClr val="343432"/>
                </a:solidFill>
                <a:latin typeface="Open Sauce"/>
                <a:ea typeface="Open Sauce"/>
                <a:cs typeface="Open Sauce"/>
                <a:sym typeface="Open Sauce"/>
              </a:rPr>
              <a:t>Lorem ipsum dolor sit amet, consectetur adipiscing elit. Aliquam semper ipsum urna, nec cursus dolor dictum nec. Donec luctus mauris quis cursus.</a:t>
            </a:r>
          </a:p>
        </p:txBody>
      </p:sp>
      <p:sp>
        <p:nvSpPr>
          <p:cNvPr name="Freeform 9" id="9"/>
          <p:cNvSpPr/>
          <p:nvPr/>
        </p:nvSpPr>
        <p:spPr>
          <a:xfrm flipH="false" flipV="false" rot="0">
            <a:off x="1885579" y="3959504"/>
            <a:ext cx="3086100" cy="3128220"/>
          </a:xfrm>
          <a:custGeom>
            <a:avLst/>
            <a:gdLst/>
            <a:ahLst/>
            <a:cxnLst/>
            <a:rect r="r" b="b" t="t" l="l"/>
            <a:pathLst>
              <a:path h="3128220" w="3086100">
                <a:moveTo>
                  <a:pt x="0" y="0"/>
                </a:moveTo>
                <a:lnTo>
                  <a:pt x="3086100" y="0"/>
                </a:lnTo>
                <a:lnTo>
                  <a:pt x="3086100" y="3128220"/>
                </a:lnTo>
                <a:lnTo>
                  <a:pt x="0" y="3128220"/>
                </a:lnTo>
                <a:lnTo>
                  <a:pt x="0" y="0"/>
                </a:lnTo>
                <a:close/>
              </a:path>
            </a:pathLst>
          </a:custGeom>
          <a:blipFill>
            <a:blip r:embed="rId2"/>
            <a:stretch>
              <a:fillRect l="-52022" t="-30492" r="0" b="-94611"/>
            </a:stretch>
          </a:blipFill>
        </p:spPr>
      </p:sp>
      <p:grpSp>
        <p:nvGrpSpPr>
          <p:cNvPr name="Group 10" id="10"/>
          <p:cNvGrpSpPr/>
          <p:nvPr/>
        </p:nvGrpSpPr>
        <p:grpSpPr>
          <a:xfrm rot="0">
            <a:off x="5383889" y="7087724"/>
            <a:ext cx="3086100" cy="1051732"/>
            <a:chOff x="0" y="0"/>
            <a:chExt cx="812800" cy="276999"/>
          </a:xfrm>
        </p:grpSpPr>
        <p:sp>
          <p:nvSpPr>
            <p:cNvPr name="Freeform 11" id="11"/>
            <p:cNvSpPr/>
            <p:nvPr/>
          </p:nvSpPr>
          <p:spPr>
            <a:xfrm flipH="false" flipV="false" rot="0">
              <a:off x="0" y="0"/>
              <a:ext cx="812800" cy="276999"/>
            </a:xfrm>
            <a:custGeom>
              <a:avLst/>
              <a:gdLst/>
              <a:ahLst/>
              <a:cxnLst/>
              <a:rect r="r" b="b" t="t" l="l"/>
              <a:pathLst>
                <a:path h="276999" w="812800">
                  <a:moveTo>
                    <a:pt x="0" y="0"/>
                  </a:moveTo>
                  <a:lnTo>
                    <a:pt x="812800" y="0"/>
                  </a:lnTo>
                  <a:lnTo>
                    <a:pt x="812800" y="276999"/>
                  </a:lnTo>
                  <a:lnTo>
                    <a:pt x="0" y="276999"/>
                  </a:lnTo>
                  <a:close/>
                </a:path>
              </a:pathLst>
            </a:custGeom>
            <a:solidFill>
              <a:srgbClr val="106861"/>
            </a:solidFill>
          </p:spPr>
        </p:sp>
        <p:sp>
          <p:nvSpPr>
            <p:cNvPr name="TextBox 12" id="12"/>
            <p:cNvSpPr txBox="true"/>
            <p:nvPr/>
          </p:nvSpPr>
          <p:spPr>
            <a:xfrm>
              <a:off x="0" y="-38100"/>
              <a:ext cx="812800" cy="315099"/>
            </a:xfrm>
            <a:prstGeom prst="rect">
              <a:avLst/>
            </a:prstGeom>
          </p:spPr>
          <p:txBody>
            <a:bodyPr anchor="ctr" rtlCol="false" tIns="50800" lIns="50800" bIns="50800" rIns="50800"/>
            <a:lstStyle/>
            <a:p>
              <a:pPr algn="ctr">
                <a:lnSpc>
                  <a:spcPts val="3035"/>
                </a:lnSpc>
              </a:pPr>
            </a:p>
          </p:txBody>
        </p:sp>
      </p:grpSp>
      <p:sp>
        <p:nvSpPr>
          <p:cNvPr name="TextBox 13" id="13"/>
          <p:cNvSpPr txBox="true"/>
          <p:nvPr/>
        </p:nvSpPr>
        <p:spPr>
          <a:xfrm rot="0">
            <a:off x="5561347" y="7190842"/>
            <a:ext cx="2731184" cy="414313"/>
          </a:xfrm>
          <a:prstGeom prst="rect">
            <a:avLst/>
          </a:prstGeom>
        </p:spPr>
        <p:txBody>
          <a:bodyPr anchor="t" rtlCol="false" tIns="0" lIns="0" bIns="0" rIns="0">
            <a:spAutoFit/>
          </a:bodyPr>
          <a:lstStyle/>
          <a:p>
            <a:pPr algn="ctr">
              <a:lnSpc>
                <a:spcPts val="3413"/>
              </a:lnSpc>
            </a:pPr>
            <a:r>
              <a:rPr lang="en-US" sz="2438" spc="9">
                <a:solidFill>
                  <a:srgbClr val="FFFBFB"/>
                </a:solidFill>
                <a:latin typeface="Open Sauce"/>
                <a:ea typeface="Open Sauce"/>
                <a:cs typeface="Open Sauce"/>
                <a:sym typeface="Open Sauce"/>
              </a:rPr>
              <a:t>Everest Cantu </a:t>
            </a:r>
          </a:p>
        </p:txBody>
      </p:sp>
      <p:sp>
        <p:nvSpPr>
          <p:cNvPr name="TextBox 14" id="14"/>
          <p:cNvSpPr txBox="true"/>
          <p:nvPr/>
        </p:nvSpPr>
        <p:spPr>
          <a:xfrm rot="0">
            <a:off x="5775891" y="7690880"/>
            <a:ext cx="2302097" cy="266700"/>
          </a:xfrm>
          <a:prstGeom prst="rect">
            <a:avLst/>
          </a:prstGeom>
        </p:spPr>
        <p:txBody>
          <a:bodyPr anchor="t" rtlCol="false" tIns="0" lIns="0" bIns="0" rIns="0">
            <a:spAutoFit/>
          </a:bodyPr>
          <a:lstStyle/>
          <a:p>
            <a:pPr algn="ctr">
              <a:lnSpc>
                <a:spcPts val="2104"/>
              </a:lnSpc>
            </a:pPr>
            <a:r>
              <a:rPr lang="en-US" sz="1753" spc="87">
                <a:solidFill>
                  <a:srgbClr val="AEEA00"/>
                </a:solidFill>
                <a:latin typeface="Open Sauce"/>
                <a:ea typeface="Open Sauce"/>
                <a:cs typeface="Open Sauce"/>
                <a:sym typeface="Open Sauce"/>
              </a:rPr>
              <a:t>Ceo Founder</a:t>
            </a:r>
          </a:p>
        </p:txBody>
      </p:sp>
      <p:sp>
        <p:nvSpPr>
          <p:cNvPr name="Freeform 15" id="15"/>
          <p:cNvSpPr/>
          <p:nvPr/>
        </p:nvSpPr>
        <p:spPr>
          <a:xfrm flipH="false" flipV="false" rot="0">
            <a:off x="5383889" y="3959504"/>
            <a:ext cx="3086100" cy="3128220"/>
          </a:xfrm>
          <a:custGeom>
            <a:avLst/>
            <a:gdLst/>
            <a:ahLst/>
            <a:cxnLst/>
            <a:rect r="r" b="b" t="t" l="l"/>
            <a:pathLst>
              <a:path h="3128220" w="3086100">
                <a:moveTo>
                  <a:pt x="0" y="0"/>
                </a:moveTo>
                <a:lnTo>
                  <a:pt x="3086100" y="0"/>
                </a:lnTo>
                <a:lnTo>
                  <a:pt x="3086100" y="3128220"/>
                </a:lnTo>
                <a:lnTo>
                  <a:pt x="0" y="3128220"/>
                </a:lnTo>
                <a:lnTo>
                  <a:pt x="0" y="0"/>
                </a:lnTo>
                <a:close/>
              </a:path>
            </a:pathLst>
          </a:custGeom>
          <a:blipFill>
            <a:blip r:embed="rId3"/>
            <a:stretch>
              <a:fillRect l="-8018" t="0" r="-7110" b="-70474"/>
            </a:stretch>
          </a:blipFill>
        </p:spPr>
      </p:sp>
      <p:grpSp>
        <p:nvGrpSpPr>
          <p:cNvPr name="Group 16" id="16"/>
          <p:cNvGrpSpPr/>
          <p:nvPr/>
        </p:nvGrpSpPr>
        <p:grpSpPr>
          <a:xfrm rot="0">
            <a:off x="8879564" y="7087724"/>
            <a:ext cx="3086100" cy="1051732"/>
            <a:chOff x="0" y="0"/>
            <a:chExt cx="812800" cy="276999"/>
          </a:xfrm>
        </p:grpSpPr>
        <p:sp>
          <p:nvSpPr>
            <p:cNvPr name="Freeform 17" id="17"/>
            <p:cNvSpPr/>
            <p:nvPr/>
          </p:nvSpPr>
          <p:spPr>
            <a:xfrm flipH="false" flipV="false" rot="0">
              <a:off x="0" y="0"/>
              <a:ext cx="812800" cy="276999"/>
            </a:xfrm>
            <a:custGeom>
              <a:avLst/>
              <a:gdLst/>
              <a:ahLst/>
              <a:cxnLst/>
              <a:rect r="r" b="b" t="t" l="l"/>
              <a:pathLst>
                <a:path h="276999" w="812800">
                  <a:moveTo>
                    <a:pt x="0" y="0"/>
                  </a:moveTo>
                  <a:lnTo>
                    <a:pt x="812800" y="0"/>
                  </a:lnTo>
                  <a:lnTo>
                    <a:pt x="812800" y="276999"/>
                  </a:lnTo>
                  <a:lnTo>
                    <a:pt x="0" y="276999"/>
                  </a:lnTo>
                  <a:close/>
                </a:path>
              </a:pathLst>
            </a:custGeom>
            <a:solidFill>
              <a:srgbClr val="106861"/>
            </a:solidFill>
          </p:spPr>
        </p:sp>
        <p:sp>
          <p:nvSpPr>
            <p:cNvPr name="TextBox 18" id="18"/>
            <p:cNvSpPr txBox="true"/>
            <p:nvPr/>
          </p:nvSpPr>
          <p:spPr>
            <a:xfrm>
              <a:off x="0" y="-38100"/>
              <a:ext cx="812800" cy="315099"/>
            </a:xfrm>
            <a:prstGeom prst="rect">
              <a:avLst/>
            </a:prstGeom>
          </p:spPr>
          <p:txBody>
            <a:bodyPr anchor="ctr" rtlCol="false" tIns="50800" lIns="50800" bIns="50800" rIns="50800"/>
            <a:lstStyle/>
            <a:p>
              <a:pPr algn="ctr">
                <a:lnSpc>
                  <a:spcPts val="3035"/>
                </a:lnSpc>
              </a:pPr>
            </a:p>
          </p:txBody>
        </p:sp>
      </p:grpSp>
      <p:sp>
        <p:nvSpPr>
          <p:cNvPr name="TextBox 19" id="19"/>
          <p:cNvSpPr txBox="true"/>
          <p:nvPr/>
        </p:nvSpPr>
        <p:spPr>
          <a:xfrm rot="0">
            <a:off x="9057022" y="7190842"/>
            <a:ext cx="2731184" cy="414313"/>
          </a:xfrm>
          <a:prstGeom prst="rect">
            <a:avLst/>
          </a:prstGeom>
        </p:spPr>
        <p:txBody>
          <a:bodyPr anchor="t" rtlCol="false" tIns="0" lIns="0" bIns="0" rIns="0">
            <a:spAutoFit/>
          </a:bodyPr>
          <a:lstStyle/>
          <a:p>
            <a:pPr algn="ctr" marL="0" indent="0" lvl="0">
              <a:lnSpc>
                <a:spcPts val="3413"/>
              </a:lnSpc>
              <a:spcBef>
                <a:spcPct val="0"/>
              </a:spcBef>
            </a:pPr>
            <a:r>
              <a:rPr lang="en-US" sz="2438" spc="9">
                <a:solidFill>
                  <a:srgbClr val="FFFBFB"/>
                </a:solidFill>
                <a:latin typeface="Open Sauce"/>
                <a:ea typeface="Open Sauce"/>
                <a:cs typeface="Open Sauce"/>
                <a:sym typeface="Open Sauce"/>
              </a:rPr>
              <a:t>Olivia Wilson</a:t>
            </a:r>
          </a:p>
        </p:txBody>
      </p:sp>
      <p:sp>
        <p:nvSpPr>
          <p:cNvPr name="TextBox 20" id="20"/>
          <p:cNvSpPr txBox="true"/>
          <p:nvPr/>
        </p:nvSpPr>
        <p:spPr>
          <a:xfrm rot="0">
            <a:off x="9271566" y="7690880"/>
            <a:ext cx="2302097" cy="266700"/>
          </a:xfrm>
          <a:prstGeom prst="rect">
            <a:avLst/>
          </a:prstGeom>
        </p:spPr>
        <p:txBody>
          <a:bodyPr anchor="t" rtlCol="false" tIns="0" lIns="0" bIns="0" rIns="0">
            <a:spAutoFit/>
          </a:bodyPr>
          <a:lstStyle/>
          <a:p>
            <a:pPr algn="ctr">
              <a:lnSpc>
                <a:spcPts val="2104"/>
              </a:lnSpc>
            </a:pPr>
            <a:r>
              <a:rPr lang="en-US" sz="1753" spc="87">
                <a:solidFill>
                  <a:srgbClr val="AEEA00"/>
                </a:solidFill>
                <a:latin typeface="Open Sauce"/>
                <a:ea typeface="Open Sauce"/>
                <a:cs typeface="Open Sauce"/>
                <a:sym typeface="Open Sauce"/>
              </a:rPr>
              <a:t>Marketing Head</a:t>
            </a:r>
          </a:p>
        </p:txBody>
      </p:sp>
      <p:sp>
        <p:nvSpPr>
          <p:cNvPr name="Freeform 21" id="21"/>
          <p:cNvSpPr/>
          <p:nvPr/>
        </p:nvSpPr>
        <p:spPr>
          <a:xfrm flipH="false" flipV="false" rot="0">
            <a:off x="8879564" y="3959504"/>
            <a:ext cx="3086100" cy="3128220"/>
          </a:xfrm>
          <a:custGeom>
            <a:avLst/>
            <a:gdLst/>
            <a:ahLst/>
            <a:cxnLst/>
            <a:rect r="r" b="b" t="t" l="l"/>
            <a:pathLst>
              <a:path h="3128220" w="3086100">
                <a:moveTo>
                  <a:pt x="0" y="0"/>
                </a:moveTo>
                <a:lnTo>
                  <a:pt x="3086100" y="0"/>
                </a:lnTo>
                <a:lnTo>
                  <a:pt x="3086100" y="3128220"/>
                </a:lnTo>
                <a:lnTo>
                  <a:pt x="0" y="3128220"/>
                </a:lnTo>
                <a:lnTo>
                  <a:pt x="0" y="0"/>
                </a:lnTo>
                <a:close/>
              </a:path>
            </a:pathLst>
          </a:custGeom>
          <a:blipFill>
            <a:blip r:embed="rId4"/>
            <a:stretch>
              <a:fillRect l="-51125" t="0" r="-1016" b="0"/>
            </a:stretch>
          </a:blipFill>
        </p:spPr>
      </p:sp>
      <p:grpSp>
        <p:nvGrpSpPr>
          <p:cNvPr name="Group 22" id="22"/>
          <p:cNvGrpSpPr/>
          <p:nvPr/>
        </p:nvGrpSpPr>
        <p:grpSpPr>
          <a:xfrm rot="0">
            <a:off x="12375239" y="7087724"/>
            <a:ext cx="3086100" cy="1051732"/>
            <a:chOff x="0" y="0"/>
            <a:chExt cx="812800" cy="276999"/>
          </a:xfrm>
        </p:grpSpPr>
        <p:sp>
          <p:nvSpPr>
            <p:cNvPr name="Freeform 23" id="23"/>
            <p:cNvSpPr/>
            <p:nvPr/>
          </p:nvSpPr>
          <p:spPr>
            <a:xfrm flipH="false" flipV="false" rot="0">
              <a:off x="0" y="0"/>
              <a:ext cx="812800" cy="276999"/>
            </a:xfrm>
            <a:custGeom>
              <a:avLst/>
              <a:gdLst/>
              <a:ahLst/>
              <a:cxnLst/>
              <a:rect r="r" b="b" t="t" l="l"/>
              <a:pathLst>
                <a:path h="276999" w="812800">
                  <a:moveTo>
                    <a:pt x="0" y="0"/>
                  </a:moveTo>
                  <a:lnTo>
                    <a:pt x="812800" y="0"/>
                  </a:lnTo>
                  <a:lnTo>
                    <a:pt x="812800" y="276999"/>
                  </a:lnTo>
                  <a:lnTo>
                    <a:pt x="0" y="276999"/>
                  </a:lnTo>
                  <a:close/>
                </a:path>
              </a:pathLst>
            </a:custGeom>
            <a:solidFill>
              <a:srgbClr val="106861"/>
            </a:solidFill>
          </p:spPr>
        </p:sp>
        <p:sp>
          <p:nvSpPr>
            <p:cNvPr name="TextBox 24" id="24"/>
            <p:cNvSpPr txBox="true"/>
            <p:nvPr/>
          </p:nvSpPr>
          <p:spPr>
            <a:xfrm>
              <a:off x="0" y="-38100"/>
              <a:ext cx="812800" cy="315099"/>
            </a:xfrm>
            <a:prstGeom prst="rect">
              <a:avLst/>
            </a:prstGeom>
          </p:spPr>
          <p:txBody>
            <a:bodyPr anchor="ctr" rtlCol="false" tIns="50800" lIns="50800" bIns="50800" rIns="50800"/>
            <a:lstStyle/>
            <a:p>
              <a:pPr algn="ctr">
                <a:lnSpc>
                  <a:spcPts val="3035"/>
                </a:lnSpc>
              </a:pPr>
            </a:p>
          </p:txBody>
        </p:sp>
      </p:grpSp>
      <p:sp>
        <p:nvSpPr>
          <p:cNvPr name="TextBox 25" id="25"/>
          <p:cNvSpPr txBox="true"/>
          <p:nvPr/>
        </p:nvSpPr>
        <p:spPr>
          <a:xfrm rot="0">
            <a:off x="12552697" y="7190842"/>
            <a:ext cx="2731184" cy="414313"/>
          </a:xfrm>
          <a:prstGeom prst="rect">
            <a:avLst/>
          </a:prstGeom>
        </p:spPr>
        <p:txBody>
          <a:bodyPr anchor="t" rtlCol="false" tIns="0" lIns="0" bIns="0" rIns="0">
            <a:spAutoFit/>
          </a:bodyPr>
          <a:lstStyle/>
          <a:p>
            <a:pPr algn="ctr" marL="0" indent="0" lvl="0">
              <a:lnSpc>
                <a:spcPts val="3413"/>
              </a:lnSpc>
              <a:spcBef>
                <a:spcPct val="0"/>
              </a:spcBef>
            </a:pPr>
            <a:r>
              <a:rPr lang="en-US" sz="2438" spc="9">
                <a:solidFill>
                  <a:srgbClr val="FFFBFB"/>
                </a:solidFill>
                <a:latin typeface="Open Sauce"/>
                <a:ea typeface="Open Sauce"/>
                <a:cs typeface="Open Sauce"/>
                <a:sym typeface="Open Sauce"/>
              </a:rPr>
              <a:t>Aaron Loeb</a:t>
            </a:r>
          </a:p>
        </p:txBody>
      </p:sp>
      <p:sp>
        <p:nvSpPr>
          <p:cNvPr name="TextBox 26" id="26"/>
          <p:cNvSpPr txBox="true"/>
          <p:nvPr/>
        </p:nvSpPr>
        <p:spPr>
          <a:xfrm rot="0">
            <a:off x="12767241" y="7690880"/>
            <a:ext cx="2302097" cy="266700"/>
          </a:xfrm>
          <a:prstGeom prst="rect">
            <a:avLst/>
          </a:prstGeom>
        </p:spPr>
        <p:txBody>
          <a:bodyPr anchor="t" rtlCol="false" tIns="0" lIns="0" bIns="0" rIns="0">
            <a:spAutoFit/>
          </a:bodyPr>
          <a:lstStyle/>
          <a:p>
            <a:pPr algn="ctr">
              <a:lnSpc>
                <a:spcPts val="2104"/>
              </a:lnSpc>
            </a:pPr>
            <a:r>
              <a:rPr lang="en-US" sz="1753" spc="87">
                <a:solidFill>
                  <a:srgbClr val="AEEA00"/>
                </a:solidFill>
                <a:latin typeface="Open Sauce"/>
                <a:ea typeface="Open Sauce"/>
                <a:cs typeface="Open Sauce"/>
                <a:sym typeface="Open Sauce"/>
              </a:rPr>
              <a:t>Graphic Design</a:t>
            </a:r>
          </a:p>
        </p:txBody>
      </p:sp>
      <p:sp>
        <p:nvSpPr>
          <p:cNvPr name="Freeform 27" id="27"/>
          <p:cNvSpPr/>
          <p:nvPr/>
        </p:nvSpPr>
        <p:spPr>
          <a:xfrm flipH="false" flipV="false" rot="0">
            <a:off x="12375239" y="3959504"/>
            <a:ext cx="3086100" cy="3128220"/>
          </a:xfrm>
          <a:custGeom>
            <a:avLst/>
            <a:gdLst/>
            <a:ahLst/>
            <a:cxnLst/>
            <a:rect r="r" b="b" t="t" l="l"/>
            <a:pathLst>
              <a:path h="3128220" w="3086100">
                <a:moveTo>
                  <a:pt x="0" y="0"/>
                </a:moveTo>
                <a:lnTo>
                  <a:pt x="3086100" y="0"/>
                </a:lnTo>
                <a:lnTo>
                  <a:pt x="3086100" y="3128220"/>
                </a:lnTo>
                <a:lnTo>
                  <a:pt x="0" y="3128220"/>
                </a:lnTo>
                <a:lnTo>
                  <a:pt x="0" y="0"/>
                </a:lnTo>
                <a:close/>
              </a:path>
            </a:pathLst>
          </a:custGeom>
          <a:blipFill>
            <a:blip r:embed="rId5"/>
            <a:stretch>
              <a:fillRect l="-37626" t="-13890" r="-467" b="-90588"/>
            </a:stretch>
          </a:blipFill>
        </p:spPr>
      </p:sp>
      <p:sp>
        <p:nvSpPr>
          <p:cNvPr name="Freeform 28" id="28"/>
          <p:cNvSpPr/>
          <p:nvPr/>
        </p:nvSpPr>
        <p:spPr>
          <a:xfrm flipH="true" flipV="false" rot="0">
            <a:off x="14910781" y="0"/>
            <a:ext cx="3377219" cy="3377219"/>
          </a:xfrm>
          <a:custGeom>
            <a:avLst/>
            <a:gdLst/>
            <a:ahLst/>
            <a:cxnLst/>
            <a:rect r="r" b="b" t="t" l="l"/>
            <a:pathLst>
              <a:path h="3377219" w="3377219">
                <a:moveTo>
                  <a:pt x="3377219" y="0"/>
                </a:moveTo>
                <a:lnTo>
                  <a:pt x="0" y="0"/>
                </a:lnTo>
                <a:lnTo>
                  <a:pt x="0" y="3377219"/>
                </a:lnTo>
                <a:lnTo>
                  <a:pt x="3377219" y="3377219"/>
                </a:lnTo>
                <a:lnTo>
                  <a:pt x="3377219"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grpSp>
        <p:nvGrpSpPr>
          <p:cNvPr name="Group 29" id="29"/>
          <p:cNvGrpSpPr/>
          <p:nvPr/>
        </p:nvGrpSpPr>
        <p:grpSpPr>
          <a:xfrm rot="0">
            <a:off x="-1923846" y="8186287"/>
            <a:ext cx="4201427" cy="4201427"/>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name="TextBox 31" id="31"/>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499871" y="2680192"/>
            <a:ext cx="8892659" cy="4924128"/>
            <a:chOff x="0" y="0"/>
            <a:chExt cx="2785608" cy="1542473"/>
          </a:xfrm>
        </p:grpSpPr>
        <p:sp>
          <p:nvSpPr>
            <p:cNvPr name="Freeform 3" id="3"/>
            <p:cNvSpPr/>
            <p:nvPr/>
          </p:nvSpPr>
          <p:spPr>
            <a:xfrm flipH="false" flipV="false" rot="0">
              <a:off x="0" y="0"/>
              <a:ext cx="2785608" cy="1542473"/>
            </a:xfrm>
            <a:custGeom>
              <a:avLst/>
              <a:gdLst/>
              <a:ahLst/>
              <a:cxnLst/>
              <a:rect r="r" b="b" t="t" l="l"/>
              <a:pathLst>
                <a:path h="1542473" w="2785608">
                  <a:moveTo>
                    <a:pt x="39177" y="0"/>
                  </a:moveTo>
                  <a:lnTo>
                    <a:pt x="2746431" y="0"/>
                  </a:lnTo>
                  <a:cubicBezTo>
                    <a:pt x="2768068" y="0"/>
                    <a:pt x="2785608" y="17540"/>
                    <a:pt x="2785608" y="39177"/>
                  </a:cubicBezTo>
                  <a:lnTo>
                    <a:pt x="2785608" y="1503296"/>
                  </a:lnTo>
                  <a:cubicBezTo>
                    <a:pt x="2785608" y="1524933"/>
                    <a:pt x="2768068" y="1542473"/>
                    <a:pt x="2746431" y="1542473"/>
                  </a:cubicBezTo>
                  <a:lnTo>
                    <a:pt x="39177" y="1542473"/>
                  </a:lnTo>
                  <a:cubicBezTo>
                    <a:pt x="17540" y="1542473"/>
                    <a:pt x="0" y="1524933"/>
                    <a:pt x="0" y="1503296"/>
                  </a:cubicBezTo>
                  <a:lnTo>
                    <a:pt x="0" y="39177"/>
                  </a:lnTo>
                  <a:cubicBezTo>
                    <a:pt x="0" y="17540"/>
                    <a:pt x="17540" y="0"/>
                    <a:pt x="39177" y="0"/>
                  </a:cubicBezTo>
                  <a:close/>
                </a:path>
              </a:pathLst>
            </a:custGeom>
            <a:solidFill>
              <a:srgbClr val="106861"/>
            </a:solidFill>
            <a:ln cap="rnd">
              <a:noFill/>
              <a:prstDash val="solid"/>
              <a:round/>
            </a:ln>
          </p:spPr>
        </p:sp>
        <p:sp>
          <p:nvSpPr>
            <p:cNvPr name="TextBox 4" id="4"/>
            <p:cNvSpPr txBox="true"/>
            <p:nvPr/>
          </p:nvSpPr>
          <p:spPr>
            <a:xfrm>
              <a:off x="0" y="-38100"/>
              <a:ext cx="2785608" cy="1580573"/>
            </a:xfrm>
            <a:prstGeom prst="rect">
              <a:avLst/>
            </a:prstGeom>
          </p:spPr>
          <p:txBody>
            <a:bodyPr anchor="ctr" rtlCol="false" tIns="50800" lIns="50800" bIns="50800" rIns="50800"/>
            <a:lstStyle/>
            <a:p>
              <a:pPr algn="ctr" marL="0" indent="0" lvl="0">
                <a:lnSpc>
                  <a:spcPts val="3035"/>
                </a:lnSpc>
                <a:spcBef>
                  <a:spcPct val="0"/>
                </a:spcBef>
              </a:pPr>
            </a:p>
          </p:txBody>
        </p:sp>
      </p:grpSp>
      <p:sp>
        <p:nvSpPr>
          <p:cNvPr name="Freeform 5" id="5"/>
          <p:cNvSpPr/>
          <p:nvPr/>
        </p:nvSpPr>
        <p:spPr>
          <a:xfrm flipH="false" flipV="false" rot="0">
            <a:off x="15796794" y="1028700"/>
            <a:ext cx="1033238" cy="826591"/>
          </a:xfrm>
          <a:custGeom>
            <a:avLst/>
            <a:gdLst/>
            <a:ahLst/>
            <a:cxnLst/>
            <a:rect r="r" b="b" t="t" l="l"/>
            <a:pathLst>
              <a:path h="826591" w="1033238">
                <a:moveTo>
                  <a:pt x="0" y="0"/>
                </a:moveTo>
                <a:lnTo>
                  <a:pt x="1033238" y="0"/>
                </a:lnTo>
                <a:lnTo>
                  <a:pt x="1033238" y="826591"/>
                </a:lnTo>
                <a:lnTo>
                  <a:pt x="0" y="8265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7488696" y="6385721"/>
            <a:ext cx="323665" cy="323665"/>
          </a:xfrm>
          <a:custGeom>
            <a:avLst/>
            <a:gdLst/>
            <a:ahLst/>
            <a:cxnLst/>
            <a:rect r="r" b="b" t="t" l="l"/>
            <a:pathLst>
              <a:path h="323665" w="323665">
                <a:moveTo>
                  <a:pt x="0" y="0"/>
                </a:moveTo>
                <a:lnTo>
                  <a:pt x="323665" y="0"/>
                </a:lnTo>
                <a:lnTo>
                  <a:pt x="323665" y="323665"/>
                </a:lnTo>
                <a:lnTo>
                  <a:pt x="0" y="3236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7488696" y="5549952"/>
            <a:ext cx="323665" cy="323665"/>
          </a:xfrm>
          <a:custGeom>
            <a:avLst/>
            <a:gdLst/>
            <a:ahLst/>
            <a:cxnLst/>
            <a:rect r="r" b="b" t="t" l="l"/>
            <a:pathLst>
              <a:path h="323665" w="323665">
                <a:moveTo>
                  <a:pt x="0" y="0"/>
                </a:moveTo>
                <a:lnTo>
                  <a:pt x="323665" y="0"/>
                </a:lnTo>
                <a:lnTo>
                  <a:pt x="323665" y="323665"/>
                </a:lnTo>
                <a:lnTo>
                  <a:pt x="0" y="3236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8" id="8"/>
          <p:cNvSpPr/>
          <p:nvPr/>
        </p:nvSpPr>
        <p:spPr>
          <a:xfrm flipH="false" flipV="false" rot="0">
            <a:off x="7488696" y="5980242"/>
            <a:ext cx="323520" cy="323665"/>
          </a:xfrm>
          <a:custGeom>
            <a:avLst/>
            <a:gdLst/>
            <a:ahLst/>
            <a:cxnLst/>
            <a:rect r="r" b="b" t="t" l="l"/>
            <a:pathLst>
              <a:path h="323665" w="323520">
                <a:moveTo>
                  <a:pt x="0" y="0"/>
                </a:moveTo>
                <a:lnTo>
                  <a:pt x="323519" y="0"/>
                </a:lnTo>
                <a:lnTo>
                  <a:pt x="323519" y="323665"/>
                </a:lnTo>
                <a:lnTo>
                  <a:pt x="0" y="32366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9" id="9"/>
          <p:cNvSpPr/>
          <p:nvPr/>
        </p:nvSpPr>
        <p:spPr>
          <a:xfrm flipH="false" flipV="false" rot="0">
            <a:off x="7488696" y="5142256"/>
            <a:ext cx="323665" cy="323665"/>
          </a:xfrm>
          <a:custGeom>
            <a:avLst/>
            <a:gdLst/>
            <a:ahLst/>
            <a:cxnLst/>
            <a:rect r="r" b="b" t="t" l="l"/>
            <a:pathLst>
              <a:path h="323665" w="323665">
                <a:moveTo>
                  <a:pt x="0" y="0"/>
                </a:moveTo>
                <a:lnTo>
                  <a:pt x="323665" y="0"/>
                </a:lnTo>
                <a:lnTo>
                  <a:pt x="323665" y="323665"/>
                </a:lnTo>
                <a:lnTo>
                  <a:pt x="0" y="32366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868394" y="2100713"/>
            <a:ext cx="6083085" cy="6083085"/>
          </a:xfrm>
          <a:custGeom>
            <a:avLst/>
            <a:gdLst/>
            <a:ahLst/>
            <a:cxnLst/>
            <a:rect r="r" b="b" t="t" l="l"/>
            <a:pathLst>
              <a:path h="6083085" w="6083085">
                <a:moveTo>
                  <a:pt x="0" y="0"/>
                </a:moveTo>
                <a:lnTo>
                  <a:pt x="6083085" y="0"/>
                </a:lnTo>
                <a:lnTo>
                  <a:pt x="6083085" y="6083086"/>
                </a:lnTo>
                <a:lnTo>
                  <a:pt x="0" y="608308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grpSp>
        <p:nvGrpSpPr>
          <p:cNvPr name="Group 11" id="11"/>
          <p:cNvGrpSpPr/>
          <p:nvPr/>
        </p:nvGrpSpPr>
        <p:grpSpPr>
          <a:xfrm rot="0">
            <a:off x="1434840" y="2667169"/>
            <a:ext cx="4950194" cy="4950174"/>
            <a:chOff x="0" y="0"/>
            <a:chExt cx="6350000" cy="6349975"/>
          </a:xfrm>
        </p:grpSpPr>
        <p:sp>
          <p:nvSpPr>
            <p:cNvPr name="Freeform 12" id="12"/>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4"/>
              <a:stretch>
                <a:fillRect l="0" t="-27045" r="0" b="-23048"/>
              </a:stretch>
            </a:blipFill>
          </p:spPr>
        </p:sp>
      </p:grpSp>
      <p:grpSp>
        <p:nvGrpSpPr>
          <p:cNvPr name="Group 13" id="13"/>
          <p:cNvGrpSpPr/>
          <p:nvPr/>
        </p:nvGrpSpPr>
        <p:grpSpPr>
          <a:xfrm rot="0">
            <a:off x="7197737" y="4532216"/>
            <a:ext cx="42696" cy="2482460"/>
            <a:chOff x="0" y="0"/>
            <a:chExt cx="13374" cy="777626"/>
          </a:xfrm>
        </p:grpSpPr>
        <p:sp>
          <p:nvSpPr>
            <p:cNvPr name="Freeform 14" id="14"/>
            <p:cNvSpPr/>
            <p:nvPr/>
          </p:nvSpPr>
          <p:spPr>
            <a:xfrm flipH="false" flipV="false" rot="0">
              <a:off x="0" y="0"/>
              <a:ext cx="13374" cy="777626"/>
            </a:xfrm>
            <a:custGeom>
              <a:avLst/>
              <a:gdLst/>
              <a:ahLst/>
              <a:cxnLst/>
              <a:rect r="r" b="b" t="t" l="l"/>
              <a:pathLst>
                <a:path h="777626" w="13374">
                  <a:moveTo>
                    <a:pt x="0" y="0"/>
                  </a:moveTo>
                  <a:lnTo>
                    <a:pt x="13374" y="0"/>
                  </a:lnTo>
                  <a:lnTo>
                    <a:pt x="13374" y="777626"/>
                  </a:lnTo>
                  <a:lnTo>
                    <a:pt x="0" y="777626"/>
                  </a:lnTo>
                  <a:close/>
                </a:path>
              </a:pathLst>
            </a:custGeom>
            <a:solidFill>
              <a:srgbClr val="FFFFFF"/>
            </a:solidFill>
          </p:spPr>
        </p:sp>
        <p:sp>
          <p:nvSpPr>
            <p:cNvPr name="TextBox 15" id="15"/>
            <p:cNvSpPr txBox="true"/>
            <p:nvPr/>
          </p:nvSpPr>
          <p:spPr>
            <a:xfrm>
              <a:off x="0" y="-38100"/>
              <a:ext cx="13374" cy="815726"/>
            </a:xfrm>
            <a:prstGeom prst="rect">
              <a:avLst/>
            </a:prstGeom>
          </p:spPr>
          <p:txBody>
            <a:bodyPr anchor="ctr" rtlCol="false" tIns="50800" lIns="50800" bIns="50800" rIns="50800"/>
            <a:lstStyle/>
            <a:p>
              <a:pPr algn="ctr">
                <a:lnSpc>
                  <a:spcPts val="3035"/>
                </a:lnSpc>
              </a:pPr>
            </a:p>
          </p:txBody>
        </p:sp>
      </p:grpSp>
      <p:sp>
        <p:nvSpPr>
          <p:cNvPr name="TextBox 16" id="16"/>
          <p:cNvSpPr txBox="true"/>
          <p:nvPr/>
        </p:nvSpPr>
        <p:spPr>
          <a:xfrm rot="0">
            <a:off x="15367527" y="1961863"/>
            <a:ext cx="1891773" cy="710907"/>
          </a:xfrm>
          <a:prstGeom prst="rect">
            <a:avLst/>
          </a:prstGeom>
        </p:spPr>
        <p:txBody>
          <a:bodyPr anchor="t" rtlCol="false" tIns="0" lIns="0" bIns="0" rIns="0">
            <a:spAutoFit/>
          </a:bodyPr>
          <a:lstStyle/>
          <a:p>
            <a:pPr algn="ctr">
              <a:lnSpc>
                <a:spcPts val="2821"/>
              </a:lnSpc>
            </a:pPr>
            <a:r>
              <a:rPr lang="en-US" sz="2453" spc="-49">
                <a:solidFill>
                  <a:srgbClr val="191919"/>
                </a:solidFill>
                <a:latin typeface="Open Sauce"/>
                <a:ea typeface="Open Sauce"/>
                <a:cs typeface="Open Sauce"/>
                <a:sym typeface="Open Sauce"/>
              </a:rPr>
              <a:t>Studio Shodwe</a:t>
            </a:r>
          </a:p>
        </p:txBody>
      </p:sp>
      <p:sp>
        <p:nvSpPr>
          <p:cNvPr name="TextBox 17" id="17"/>
          <p:cNvSpPr txBox="true"/>
          <p:nvPr/>
        </p:nvSpPr>
        <p:spPr>
          <a:xfrm rot="0">
            <a:off x="7938726" y="5951667"/>
            <a:ext cx="3857414" cy="289007"/>
          </a:xfrm>
          <a:prstGeom prst="rect">
            <a:avLst/>
          </a:prstGeom>
        </p:spPr>
        <p:txBody>
          <a:bodyPr anchor="t" rtlCol="false" tIns="0" lIns="0" bIns="0" rIns="0">
            <a:spAutoFit/>
          </a:bodyPr>
          <a:lstStyle/>
          <a:p>
            <a:pPr algn="l">
              <a:lnSpc>
                <a:spcPts val="2445"/>
              </a:lnSpc>
            </a:pPr>
            <a:r>
              <a:rPr lang="en-US" sz="1746">
                <a:solidFill>
                  <a:srgbClr val="FFFFFF"/>
                </a:solidFill>
                <a:latin typeface="Open Sauce"/>
                <a:ea typeface="Open Sauce"/>
                <a:cs typeface="Open Sauce"/>
                <a:sym typeface="Open Sauce"/>
              </a:rPr>
              <a:t>www.reallygreatsite.com</a:t>
            </a:r>
          </a:p>
        </p:txBody>
      </p:sp>
      <p:sp>
        <p:nvSpPr>
          <p:cNvPr name="TextBox 18" id="18"/>
          <p:cNvSpPr txBox="true"/>
          <p:nvPr/>
        </p:nvSpPr>
        <p:spPr>
          <a:xfrm rot="0">
            <a:off x="7938726" y="5521377"/>
            <a:ext cx="3760379" cy="288529"/>
          </a:xfrm>
          <a:prstGeom prst="rect">
            <a:avLst/>
          </a:prstGeom>
        </p:spPr>
        <p:txBody>
          <a:bodyPr anchor="t" rtlCol="false" tIns="0" lIns="0" bIns="0" rIns="0">
            <a:spAutoFit/>
          </a:bodyPr>
          <a:lstStyle/>
          <a:p>
            <a:pPr algn="l">
              <a:lnSpc>
                <a:spcPts val="2445"/>
              </a:lnSpc>
            </a:pPr>
            <a:r>
              <a:rPr lang="en-US" sz="1746">
                <a:solidFill>
                  <a:srgbClr val="FFFFFF"/>
                </a:solidFill>
                <a:latin typeface="Open Sauce"/>
                <a:ea typeface="Open Sauce"/>
                <a:cs typeface="Open Sauce"/>
                <a:sym typeface="Open Sauce"/>
              </a:rPr>
              <a:t>hello@reallygreatsite.com</a:t>
            </a:r>
          </a:p>
        </p:txBody>
      </p:sp>
      <p:sp>
        <p:nvSpPr>
          <p:cNvPr name="TextBox 19" id="19"/>
          <p:cNvSpPr txBox="true"/>
          <p:nvPr/>
        </p:nvSpPr>
        <p:spPr>
          <a:xfrm rot="0">
            <a:off x="7938726" y="6365522"/>
            <a:ext cx="3390341" cy="592852"/>
          </a:xfrm>
          <a:prstGeom prst="rect">
            <a:avLst/>
          </a:prstGeom>
        </p:spPr>
        <p:txBody>
          <a:bodyPr anchor="t" rtlCol="false" tIns="0" lIns="0" bIns="0" rIns="0">
            <a:spAutoFit/>
          </a:bodyPr>
          <a:lstStyle/>
          <a:p>
            <a:pPr algn="l">
              <a:lnSpc>
                <a:spcPts val="2445"/>
              </a:lnSpc>
            </a:pPr>
            <a:r>
              <a:rPr lang="en-US" sz="1746">
                <a:solidFill>
                  <a:srgbClr val="FFFFFF"/>
                </a:solidFill>
                <a:latin typeface="Open Sauce"/>
                <a:ea typeface="Open Sauce"/>
                <a:cs typeface="Open Sauce"/>
                <a:sym typeface="Open Sauce"/>
              </a:rPr>
              <a:t>123 Anywhere St., Any City, State, Country 12345</a:t>
            </a:r>
          </a:p>
        </p:txBody>
      </p:sp>
      <p:sp>
        <p:nvSpPr>
          <p:cNvPr name="TextBox 20" id="20"/>
          <p:cNvSpPr txBox="true"/>
          <p:nvPr/>
        </p:nvSpPr>
        <p:spPr>
          <a:xfrm rot="0">
            <a:off x="7938726" y="5126704"/>
            <a:ext cx="1993285" cy="288529"/>
          </a:xfrm>
          <a:prstGeom prst="rect">
            <a:avLst/>
          </a:prstGeom>
        </p:spPr>
        <p:txBody>
          <a:bodyPr anchor="t" rtlCol="false" tIns="0" lIns="0" bIns="0" rIns="0">
            <a:spAutoFit/>
          </a:bodyPr>
          <a:lstStyle/>
          <a:p>
            <a:pPr algn="l">
              <a:lnSpc>
                <a:spcPts val="2445"/>
              </a:lnSpc>
            </a:pPr>
            <a:r>
              <a:rPr lang="en-US" sz="1746">
                <a:solidFill>
                  <a:srgbClr val="FFFFFF"/>
                </a:solidFill>
                <a:latin typeface="Open Sauce"/>
                <a:ea typeface="Open Sauce"/>
                <a:cs typeface="Open Sauce"/>
                <a:sym typeface="Open Sauce"/>
              </a:rPr>
              <a:t>+123-456-7890</a:t>
            </a:r>
          </a:p>
        </p:txBody>
      </p:sp>
      <p:sp>
        <p:nvSpPr>
          <p:cNvPr name="TextBox 21" id="21"/>
          <p:cNvSpPr txBox="true"/>
          <p:nvPr/>
        </p:nvSpPr>
        <p:spPr>
          <a:xfrm rot="0">
            <a:off x="7449471" y="4475066"/>
            <a:ext cx="3374058" cy="495741"/>
          </a:xfrm>
          <a:prstGeom prst="rect">
            <a:avLst/>
          </a:prstGeom>
        </p:spPr>
        <p:txBody>
          <a:bodyPr anchor="t" rtlCol="false" tIns="0" lIns="0" bIns="0" rIns="0">
            <a:spAutoFit/>
          </a:bodyPr>
          <a:lstStyle/>
          <a:p>
            <a:pPr algn="l">
              <a:lnSpc>
                <a:spcPts val="4138"/>
              </a:lnSpc>
            </a:pPr>
            <a:r>
              <a:rPr lang="en-US" sz="2956" b="true">
                <a:solidFill>
                  <a:srgbClr val="FFFFFF"/>
                </a:solidFill>
                <a:latin typeface="Open Sauce Bold"/>
                <a:ea typeface="Open Sauce Bold"/>
                <a:cs typeface="Open Sauce Bold"/>
                <a:sym typeface="Open Sauce Bold"/>
              </a:rPr>
              <a:t>Everest Cantu</a:t>
            </a:r>
            <a:r>
              <a:rPr lang="en-US" sz="2956" b="true">
                <a:solidFill>
                  <a:srgbClr val="FFFFFF"/>
                </a:solidFill>
                <a:latin typeface="Open Sauce Bold"/>
                <a:ea typeface="Open Sauce Bold"/>
                <a:cs typeface="Open Sauce Bold"/>
                <a:sym typeface="Open Sauce Bold"/>
              </a:rPr>
              <a:t> </a:t>
            </a:r>
          </a:p>
        </p:txBody>
      </p:sp>
      <p:sp>
        <p:nvSpPr>
          <p:cNvPr name="TextBox 22" id="22"/>
          <p:cNvSpPr txBox="true"/>
          <p:nvPr/>
        </p:nvSpPr>
        <p:spPr>
          <a:xfrm rot="0">
            <a:off x="6638680" y="2948548"/>
            <a:ext cx="4690387" cy="861495"/>
          </a:xfrm>
          <a:prstGeom prst="rect">
            <a:avLst/>
          </a:prstGeom>
        </p:spPr>
        <p:txBody>
          <a:bodyPr anchor="t" rtlCol="false" tIns="0" lIns="0" bIns="0" rIns="0">
            <a:spAutoFit/>
          </a:bodyPr>
          <a:lstStyle/>
          <a:p>
            <a:pPr algn="l" marL="0" indent="0" lvl="0">
              <a:lnSpc>
                <a:spcPts val="7116"/>
              </a:lnSpc>
              <a:spcBef>
                <a:spcPct val="0"/>
              </a:spcBef>
            </a:pPr>
            <a:r>
              <a:rPr lang="en-US" b="true" sz="5082" spc="477">
                <a:solidFill>
                  <a:srgbClr val="FFFFFF"/>
                </a:solidFill>
                <a:latin typeface="Open Sauce Bold"/>
                <a:ea typeface="Open Sauce Bold"/>
                <a:cs typeface="Open Sauce Bold"/>
                <a:sym typeface="Open Sauce Bold"/>
              </a:rPr>
              <a:t>THANK TOU</a:t>
            </a:r>
          </a:p>
        </p:txBody>
      </p:sp>
      <p:sp>
        <p:nvSpPr>
          <p:cNvPr name="TextBox 23" id="23"/>
          <p:cNvSpPr txBox="true"/>
          <p:nvPr/>
        </p:nvSpPr>
        <p:spPr>
          <a:xfrm rot="0">
            <a:off x="6638680" y="3787218"/>
            <a:ext cx="4872554" cy="434268"/>
          </a:xfrm>
          <a:prstGeom prst="rect">
            <a:avLst/>
          </a:prstGeom>
        </p:spPr>
        <p:txBody>
          <a:bodyPr anchor="t" rtlCol="false" tIns="0" lIns="0" bIns="0" rIns="0">
            <a:spAutoFit/>
          </a:bodyPr>
          <a:lstStyle/>
          <a:p>
            <a:pPr algn="l" marL="0" indent="0" lvl="0">
              <a:lnSpc>
                <a:spcPts val="3655"/>
              </a:lnSpc>
              <a:spcBef>
                <a:spcPct val="0"/>
              </a:spcBef>
            </a:pPr>
            <a:r>
              <a:rPr lang="en-US" sz="2611" spc="-52">
                <a:solidFill>
                  <a:srgbClr val="FFFFFF"/>
                </a:solidFill>
                <a:latin typeface="Open Sauce"/>
                <a:ea typeface="Open Sauce"/>
                <a:cs typeface="Open Sauce"/>
                <a:sym typeface="Open Sauce"/>
              </a:rPr>
              <a:t>For watching this presentation</a:t>
            </a:r>
          </a:p>
        </p:txBody>
      </p:sp>
      <p:grpSp>
        <p:nvGrpSpPr>
          <p:cNvPr name="Group 24" id="24"/>
          <p:cNvGrpSpPr/>
          <p:nvPr/>
        </p:nvGrpSpPr>
        <p:grpSpPr>
          <a:xfrm rot="0">
            <a:off x="15811589" y="8007246"/>
            <a:ext cx="4201427" cy="4201427"/>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27" id="27"/>
          <p:cNvGrpSpPr/>
          <p:nvPr/>
        </p:nvGrpSpPr>
        <p:grpSpPr>
          <a:xfrm rot="0">
            <a:off x="-1868494" y="-2100713"/>
            <a:ext cx="4201427" cy="4201427"/>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name="TextBox 29" id="29"/>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30" id="30"/>
          <p:cNvGrpSpPr/>
          <p:nvPr/>
        </p:nvGrpSpPr>
        <p:grpSpPr>
          <a:xfrm rot="0">
            <a:off x="16067950" y="6633635"/>
            <a:ext cx="762083" cy="762083"/>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name="TextBox 32" id="32"/>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33" id="33"/>
          <p:cNvGrpSpPr/>
          <p:nvPr/>
        </p:nvGrpSpPr>
        <p:grpSpPr>
          <a:xfrm rot="0">
            <a:off x="-575233" y="9258300"/>
            <a:ext cx="1614906" cy="1614906"/>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name="TextBox 35" id="35"/>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944429" y="7804110"/>
            <a:ext cx="841683" cy="841683"/>
          </a:xfrm>
          <a:custGeom>
            <a:avLst/>
            <a:gdLst/>
            <a:ahLst/>
            <a:cxnLst/>
            <a:rect r="r" b="b" t="t" l="l"/>
            <a:pathLst>
              <a:path h="841683" w="841683">
                <a:moveTo>
                  <a:pt x="0" y="0"/>
                </a:moveTo>
                <a:lnTo>
                  <a:pt x="841683" y="0"/>
                </a:lnTo>
                <a:lnTo>
                  <a:pt x="841683" y="841683"/>
                </a:lnTo>
                <a:lnTo>
                  <a:pt x="0" y="8416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6125847" y="7810231"/>
            <a:ext cx="841683" cy="829440"/>
          </a:xfrm>
          <a:custGeom>
            <a:avLst/>
            <a:gdLst/>
            <a:ahLst/>
            <a:cxnLst/>
            <a:rect r="r" b="b" t="t" l="l"/>
            <a:pathLst>
              <a:path h="829440" w="841683">
                <a:moveTo>
                  <a:pt x="0" y="0"/>
                </a:moveTo>
                <a:lnTo>
                  <a:pt x="841683" y="0"/>
                </a:lnTo>
                <a:lnTo>
                  <a:pt x="841683" y="829440"/>
                </a:lnTo>
                <a:lnTo>
                  <a:pt x="0" y="8294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4730978" y="7798685"/>
            <a:ext cx="841683" cy="852533"/>
          </a:xfrm>
          <a:custGeom>
            <a:avLst/>
            <a:gdLst/>
            <a:ahLst/>
            <a:cxnLst/>
            <a:rect r="r" b="b" t="t" l="l"/>
            <a:pathLst>
              <a:path h="852533" w="841683">
                <a:moveTo>
                  <a:pt x="0" y="0"/>
                </a:moveTo>
                <a:lnTo>
                  <a:pt x="841683" y="0"/>
                </a:lnTo>
                <a:lnTo>
                  <a:pt x="841683" y="852533"/>
                </a:lnTo>
                <a:lnTo>
                  <a:pt x="0" y="8525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0">
            <a:off x="10075592" y="4287504"/>
            <a:ext cx="841683" cy="841683"/>
          </a:xfrm>
          <a:custGeom>
            <a:avLst/>
            <a:gdLst/>
            <a:ahLst/>
            <a:cxnLst/>
            <a:rect r="r" b="b" t="t" l="l"/>
            <a:pathLst>
              <a:path h="841683" w="841683">
                <a:moveTo>
                  <a:pt x="0" y="0"/>
                </a:moveTo>
                <a:lnTo>
                  <a:pt x="841683" y="0"/>
                </a:lnTo>
                <a:lnTo>
                  <a:pt x="841683" y="841683"/>
                </a:lnTo>
                <a:lnTo>
                  <a:pt x="0" y="8416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0">
            <a:off x="10075592" y="6536614"/>
            <a:ext cx="841683" cy="843216"/>
          </a:xfrm>
          <a:custGeom>
            <a:avLst/>
            <a:gdLst/>
            <a:ahLst/>
            <a:cxnLst/>
            <a:rect r="r" b="b" t="t" l="l"/>
            <a:pathLst>
              <a:path h="843216" w="841683">
                <a:moveTo>
                  <a:pt x="0" y="0"/>
                </a:moveTo>
                <a:lnTo>
                  <a:pt x="841683" y="0"/>
                </a:lnTo>
                <a:lnTo>
                  <a:pt x="841683" y="843216"/>
                </a:lnTo>
                <a:lnTo>
                  <a:pt x="0" y="84321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7" id="7"/>
          <p:cNvSpPr/>
          <p:nvPr/>
        </p:nvSpPr>
        <p:spPr>
          <a:xfrm flipH="false" flipV="false" rot="0">
            <a:off x="9020070" y="6439478"/>
            <a:ext cx="690402" cy="1037489"/>
          </a:xfrm>
          <a:custGeom>
            <a:avLst/>
            <a:gdLst/>
            <a:ahLst/>
            <a:cxnLst/>
            <a:rect r="r" b="b" t="t" l="l"/>
            <a:pathLst>
              <a:path h="1037489" w="690402">
                <a:moveTo>
                  <a:pt x="0" y="0"/>
                </a:moveTo>
                <a:lnTo>
                  <a:pt x="690402" y="0"/>
                </a:lnTo>
                <a:lnTo>
                  <a:pt x="690402" y="1037489"/>
                </a:lnTo>
                <a:lnTo>
                  <a:pt x="0" y="103748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8" id="8"/>
          <p:cNvSpPr/>
          <p:nvPr/>
        </p:nvSpPr>
        <p:spPr>
          <a:xfrm flipH="false" flipV="false" rot="0">
            <a:off x="7585408" y="6537381"/>
            <a:ext cx="841683" cy="841683"/>
          </a:xfrm>
          <a:custGeom>
            <a:avLst/>
            <a:gdLst/>
            <a:ahLst/>
            <a:cxnLst/>
            <a:rect r="r" b="b" t="t" l="l"/>
            <a:pathLst>
              <a:path h="841683" w="841683">
                <a:moveTo>
                  <a:pt x="0" y="0"/>
                </a:moveTo>
                <a:lnTo>
                  <a:pt x="841683" y="0"/>
                </a:lnTo>
                <a:lnTo>
                  <a:pt x="841683" y="841683"/>
                </a:lnTo>
                <a:lnTo>
                  <a:pt x="0" y="84168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9" id="9"/>
          <p:cNvSpPr/>
          <p:nvPr/>
        </p:nvSpPr>
        <p:spPr>
          <a:xfrm flipH="false" flipV="false" rot="0">
            <a:off x="10075592" y="5420608"/>
            <a:ext cx="841683" cy="841683"/>
          </a:xfrm>
          <a:custGeom>
            <a:avLst/>
            <a:gdLst/>
            <a:ahLst/>
            <a:cxnLst/>
            <a:rect r="r" b="b" t="t" l="l"/>
            <a:pathLst>
              <a:path h="841683" w="841683">
                <a:moveTo>
                  <a:pt x="0" y="0"/>
                </a:moveTo>
                <a:lnTo>
                  <a:pt x="841683" y="0"/>
                </a:lnTo>
                <a:lnTo>
                  <a:pt x="841683" y="841683"/>
                </a:lnTo>
                <a:lnTo>
                  <a:pt x="0" y="84168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0" id="10"/>
          <p:cNvSpPr/>
          <p:nvPr/>
        </p:nvSpPr>
        <p:spPr>
          <a:xfrm flipH="false" flipV="false" rot="0">
            <a:off x="7519980" y="7944900"/>
            <a:ext cx="841683" cy="560102"/>
          </a:xfrm>
          <a:custGeom>
            <a:avLst/>
            <a:gdLst/>
            <a:ahLst/>
            <a:cxnLst/>
            <a:rect r="r" b="b" t="t" l="l"/>
            <a:pathLst>
              <a:path h="560102" w="841683">
                <a:moveTo>
                  <a:pt x="0" y="0"/>
                </a:moveTo>
                <a:lnTo>
                  <a:pt x="841683" y="0"/>
                </a:lnTo>
                <a:lnTo>
                  <a:pt x="841683" y="560102"/>
                </a:lnTo>
                <a:lnTo>
                  <a:pt x="0" y="56010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a:ln cap="sq">
            <a:noFill/>
            <a:prstDash val="solid"/>
            <a:miter/>
          </a:ln>
        </p:spPr>
      </p:sp>
      <p:sp>
        <p:nvSpPr>
          <p:cNvPr name="Freeform 11" id="11"/>
          <p:cNvSpPr/>
          <p:nvPr/>
        </p:nvSpPr>
        <p:spPr>
          <a:xfrm flipH="false" flipV="false" rot="0">
            <a:off x="8664051" y="4287504"/>
            <a:ext cx="841683" cy="841683"/>
          </a:xfrm>
          <a:custGeom>
            <a:avLst/>
            <a:gdLst/>
            <a:ahLst/>
            <a:cxnLst/>
            <a:rect r="r" b="b" t="t" l="l"/>
            <a:pathLst>
              <a:path h="841683" w="841683">
                <a:moveTo>
                  <a:pt x="0" y="0"/>
                </a:moveTo>
                <a:lnTo>
                  <a:pt x="841682" y="0"/>
                </a:lnTo>
                <a:lnTo>
                  <a:pt x="841682" y="841683"/>
                </a:lnTo>
                <a:lnTo>
                  <a:pt x="0" y="841683"/>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a:ln cap="sq">
            <a:noFill/>
            <a:prstDash val="solid"/>
            <a:miter/>
          </a:ln>
        </p:spPr>
      </p:sp>
      <p:sp>
        <p:nvSpPr>
          <p:cNvPr name="Freeform 12" id="12"/>
          <p:cNvSpPr/>
          <p:nvPr/>
        </p:nvSpPr>
        <p:spPr>
          <a:xfrm flipH="false" flipV="false" rot="0">
            <a:off x="5151820" y="4287504"/>
            <a:ext cx="841683" cy="841683"/>
          </a:xfrm>
          <a:custGeom>
            <a:avLst/>
            <a:gdLst/>
            <a:ahLst/>
            <a:cxnLst/>
            <a:rect r="r" b="b" t="t" l="l"/>
            <a:pathLst>
              <a:path h="841683" w="841683">
                <a:moveTo>
                  <a:pt x="0" y="0"/>
                </a:moveTo>
                <a:lnTo>
                  <a:pt x="841682" y="0"/>
                </a:lnTo>
                <a:lnTo>
                  <a:pt x="841682" y="841683"/>
                </a:lnTo>
                <a:lnTo>
                  <a:pt x="0" y="841683"/>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a:ln cap="sq">
            <a:noFill/>
            <a:prstDash val="solid"/>
            <a:miter/>
          </a:ln>
        </p:spPr>
      </p:sp>
      <p:sp>
        <p:nvSpPr>
          <p:cNvPr name="Freeform 13" id="13"/>
          <p:cNvSpPr/>
          <p:nvPr/>
        </p:nvSpPr>
        <p:spPr>
          <a:xfrm flipH="false" flipV="false" rot="0">
            <a:off x="8749776" y="5420608"/>
            <a:ext cx="841683" cy="841683"/>
          </a:xfrm>
          <a:custGeom>
            <a:avLst/>
            <a:gdLst/>
            <a:ahLst/>
            <a:cxnLst/>
            <a:rect r="r" b="b" t="t" l="l"/>
            <a:pathLst>
              <a:path h="841683" w="841683">
                <a:moveTo>
                  <a:pt x="0" y="0"/>
                </a:moveTo>
                <a:lnTo>
                  <a:pt x="841682" y="0"/>
                </a:lnTo>
                <a:lnTo>
                  <a:pt x="841682" y="841683"/>
                </a:lnTo>
                <a:lnTo>
                  <a:pt x="0" y="841683"/>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a:ln cap="sq">
            <a:noFill/>
            <a:prstDash val="solid"/>
            <a:miter/>
          </a:ln>
        </p:spPr>
      </p:sp>
      <p:sp>
        <p:nvSpPr>
          <p:cNvPr name="Freeform 14" id="14"/>
          <p:cNvSpPr/>
          <p:nvPr/>
        </p:nvSpPr>
        <p:spPr>
          <a:xfrm flipH="false" flipV="false" rot="0">
            <a:off x="6125847" y="6535845"/>
            <a:ext cx="841683" cy="844755"/>
          </a:xfrm>
          <a:custGeom>
            <a:avLst/>
            <a:gdLst/>
            <a:ahLst/>
            <a:cxnLst/>
            <a:rect r="r" b="b" t="t" l="l"/>
            <a:pathLst>
              <a:path h="844755" w="841683">
                <a:moveTo>
                  <a:pt x="0" y="0"/>
                </a:moveTo>
                <a:lnTo>
                  <a:pt x="841683" y="0"/>
                </a:lnTo>
                <a:lnTo>
                  <a:pt x="841683" y="844754"/>
                </a:lnTo>
                <a:lnTo>
                  <a:pt x="0" y="844754"/>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a:ln cap="sq">
            <a:noFill/>
            <a:prstDash val="solid"/>
            <a:miter/>
          </a:ln>
        </p:spPr>
      </p:sp>
      <p:sp>
        <p:nvSpPr>
          <p:cNvPr name="Freeform 15" id="15"/>
          <p:cNvSpPr/>
          <p:nvPr/>
        </p:nvSpPr>
        <p:spPr>
          <a:xfrm flipH="false" flipV="false" rot="0">
            <a:off x="4520423" y="6536614"/>
            <a:ext cx="841683" cy="843216"/>
          </a:xfrm>
          <a:custGeom>
            <a:avLst/>
            <a:gdLst/>
            <a:ahLst/>
            <a:cxnLst/>
            <a:rect r="r" b="b" t="t" l="l"/>
            <a:pathLst>
              <a:path h="843216" w="841683">
                <a:moveTo>
                  <a:pt x="0" y="0"/>
                </a:moveTo>
                <a:lnTo>
                  <a:pt x="841683" y="0"/>
                </a:lnTo>
                <a:lnTo>
                  <a:pt x="841683" y="843216"/>
                </a:lnTo>
                <a:lnTo>
                  <a:pt x="0" y="843216"/>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a:ln cap="sq">
            <a:noFill/>
            <a:prstDash val="solid"/>
            <a:miter/>
          </a:ln>
        </p:spPr>
      </p:sp>
      <p:sp>
        <p:nvSpPr>
          <p:cNvPr name="Freeform 16" id="16"/>
          <p:cNvSpPr/>
          <p:nvPr/>
        </p:nvSpPr>
        <p:spPr>
          <a:xfrm flipH="false" flipV="false" rot="0">
            <a:off x="7450893" y="5420608"/>
            <a:ext cx="841683" cy="841683"/>
          </a:xfrm>
          <a:custGeom>
            <a:avLst/>
            <a:gdLst/>
            <a:ahLst/>
            <a:cxnLst/>
            <a:rect r="r" b="b" t="t" l="l"/>
            <a:pathLst>
              <a:path h="841683" w="841683">
                <a:moveTo>
                  <a:pt x="0" y="0"/>
                </a:moveTo>
                <a:lnTo>
                  <a:pt x="841683" y="0"/>
                </a:lnTo>
                <a:lnTo>
                  <a:pt x="841683" y="841683"/>
                </a:lnTo>
                <a:lnTo>
                  <a:pt x="0" y="841683"/>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a:ln cap="sq">
            <a:noFill/>
            <a:prstDash val="solid"/>
            <a:miter/>
          </a:ln>
        </p:spPr>
      </p:sp>
      <p:sp>
        <p:nvSpPr>
          <p:cNvPr name="Freeform 17" id="17"/>
          <p:cNvSpPr/>
          <p:nvPr/>
        </p:nvSpPr>
        <p:spPr>
          <a:xfrm flipH="false" flipV="false" rot="0">
            <a:off x="6241337" y="5420608"/>
            <a:ext cx="841683" cy="841683"/>
          </a:xfrm>
          <a:custGeom>
            <a:avLst/>
            <a:gdLst/>
            <a:ahLst/>
            <a:cxnLst/>
            <a:rect r="r" b="b" t="t" l="l"/>
            <a:pathLst>
              <a:path h="841683" w="841683">
                <a:moveTo>
                  <a:pt x="0" y="0"/>
                </a:moveTo>
                <a:lnTo>
                  <a:pt x="841682" y="0"/>
                </a:lnTo>
                <a:lnTo>
                  <a:pt x="841682" y="841683"/>
                </a:lnTo>
                <a:lnTo>
                  <a:pt x="0" y="841683"/>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a:ln cap="sq">
            <a:noFill/>
            <a:prstDash val="solid"/>
            <a:miter/>
          </a:ln>
        </p:spPr>
      </p:sp>
      <p:sp>
        <p:nvSpPr>
          <p:cNvPr name="Freeform 18" id="18"/>
          <p:cNvSpPr/>
          <p:nvPr/>
        </p:nvSpPr>
        <p:spPr>
          <a:xfrm flipH="false" flipV="false" rot="0">
            <a:off x="4941265" y="5420608"/>
            <a:ext cx="841683" cy="841683"/>
          </a:xfrm>
          <a:custGeom>
            <a:avLst/>
            <a:gdLst/>
            <a:ahLst/>
            <a:cxnLst/>
            <a:rect r="r" b="b" t="t" l="l"/>
            <a:pathLst>
              <a:path h="841683" w="841683">
                <a:moveTo>
                  <a:pt x="0" y="0"/>
                </a:moveTo>
                <a:lnTo>
                  <a:pt x="841682" y="0"/>
                </a:lnTo>
                <a:lnTo>
                  <a:pt x="841682" y="841683"/>
                </a:lnTo>
                <a:lnTo>
                  <a:pt x="0" y="841683"/>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a:ln cap="sq">
            <a:noFill/>
            <a:prstDash val="solid"/>
            <a:miter/>
          </a:ln>
        </p:spPr>
      </p:sp>
      <p:sp>
        <p:nvSpPr>
          <p:cNvPr name="Freeform 19" id="19"/>
          <p:cNvSpPr/>
          <p:nvPr/>
        </p:nvSpPr>
        <p:spPr>
          <a:xfrm flipH="false" flipV="false" rot="0">
            <a:off x="7450893" y="4075934"/>
            <a:ext cx="841683" cy="1264824"/>
          </a:xfrm>
          <a:custGeom>
            <a:avLst/>
            <a:gdLst/>
            <a:ahLst/>
            <a:cxnLst/>
            <a:rect r="r" b="b" t="t" l="l"/>
            <a:pathLst>
              <a:path h="1264824" w="841683">
                <a:moveTo>
                  <a:pt x="0" y="0"/>
                </a:moveTo>
                <a:lnTo>
                  <a:pt x="841683" y="0"/>
                </a:lnTo>
                <a:lnTo>
                  <a:pt x="841683" y="1264823"/>
                </a:lnTo>
                <a:lnTo>
                  <a:pt x="0" y="1264823"/>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a:ln cap="sq">
            <a:noFill/>
            <a:prstDash val="solid"/>
            <a:miter/>
          </a:ln>
        </p:spPr>
      </p:sp>
      <p:sp>
        <p:nvSpPr>
          <p:cNvPr name="Freeform 20" id="20"/>
          <p:cNvSpPr/>
          <p:nvPr/>
        </p:nvSpPr>
        <p:spPr>
          <a:xfrm flipH="false" flipV="false" rot="0">
            <a:off x="6241337" y="4428295"/>
            <a:ext cx="841683" cy="560102"/>
          </a:xfrm>
          <a:custGeom>
            <a:avLst/>
            <a:gdLst/>
            <a:ahLst/>
            <a:cxnLst/>
            <a:rect r="r" b="b" t="t" l="l"/>
            <a:pathLst>
              <a:path h="560102" w="841683">
                <a:moveTo>
                  <a:pt x="0" y="0"/>
                </a:moveTo>
                <a:lnTo>
                  <a:pt x="841682" y="0"/>
                </a:lnTo>
                <a:lnTo>
                  <a:pt x="841682" y="560101"/>
                </a:lnTo>
                <a:lnTo>
                  <a:pt x="0" y="560101"/>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a:ln cap="sq">
            <a:noFill/>
            <a:prstDash val="solid"/>
            <a:miter/>
          </a:ln>
        </p:spPr>
      </p:sp>
      <p:sp>
        <p:nvSpPr>
          <p:cNvPr name="Freeform 21" id="21"/>
          <p:cNvSpPr/>
          <p:nvPr/>
        </p:nvSpPr>
        <p:spPr>
          <a:xfrm flipH="false" flipV="false" rot="0">
            <a:off x="3619973" y="7804110"/>
            <a:ext cx="841683" cy="841683"/>
          </a:xfrm>
          <a:custGeom>
            <a:avLst/>
            <a:gdLst/>
            <a:ahLst/>
            <a:cxnLst/>
            <a:rect r="r" b="b" t="t" l="l"/>
            <a:pathLst>
              <a:path h="841683" w="841683">
                <a:moveTo>
                  <a:pt x="0" y="0"/>
                </a:moveTo>
                <a:lnTo>
                  <a:pt x="841682" y="0"/>
                </a:lnTo>
                <a:lnTo>
                  <a:pt x="841682" y="841683"/>
                </a:lnTo>
                <a:lnTo>
                  <a:pt x="0" y="841683"/>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sp>
        <p:nvSpPr>
          <p:cNvPr name="Freeform 22" id="22"/>
          <p:cNvSpPr/>
          <p:nvPr/>
        </p:nvSpPr>
        <p:spPr>
          <a:xfrm flipH="false" flipV="false" rot="0">
            <a:off x="3619973" y="4245420"/>
            <a:ext cx="841683" cy="925851"/>
          </a:xfrm>
          <a:custGeom>
            <a:avLst/>
            <a:gdLst/>
            <a:ahLst/>
            <a:cxnLst/>
            <a:rect r="r" b="b" t="t" l="l"/>
            <a:pathLst>
              <a:path h="925851" w="841683">
                <a:moveTo>
                  <a:pt x="0" y="0"/>
                </a:moveTo>
                <a:lnTo>
                  <a:pt x="841682" y="0"/>
                </a:lnTo>
                <a:lnTo>
                  <a:pt x="841682" y="925851"/>
                </a:lnTo>
                <a:lnTo>
                  <a:pt x="0" y="925851"/>
                </a:lnTo>
                <a:lnTo>
                  <a:pt x="0" y="0"/>
                </a:lnTo>
                <a:close/>
              </a:path>
            </a:pathLst>
          </a:custGeom>
          <a:blipFill>
            <a:blip r:embed="rId42">
              <a:extLst>
                <a:ext uri="{96DAC541-7B7A-43D3-8B79-37D633B846F1}">
                  <asvg:svgBlip xmlns:asvg="http://schemas.microsoft.com/office/drawing/2016/SVG/main" r:embed="rId43"/>
                </a:ext>
              </a:extLst>
            </a:blip>
            <a:stretch>
              <a:fillRect l="0" t="0" r="0" b="0"/>
            </a:stretch>
          </a:blipFill>
        </p:spPr>
      </p:sp>
      <p:sp>
        <p:nvSpPr>
          <p:cNvPr name="Freeform 23" id="23"/>
          <p:cNvSpPr/>
          <p:nvPr/>
        </p:nvSpPr>
        <p:spPr>
          <a:xfrm flipH="false" flipV="false" rot="0">
            <a:off x="8523588" y="2980730"/>
            <a:ext cx="841683" cy="726908"/>
          </a:xfrm>
          <a:custGeom>
            <a:avLst/>
            <a:gdLst/>
            <a:ahLst/>
            <a:cxnLst/>
            <a:rect r="r" b="b" t="t" l="l"/>
            <a:pathLst>
              <a:path h="726908" w="841683">
                <a:moveTo>
                  <a:pt x="0" y="0"/>
                </a:moveTo>
                <a:lnTo>
                  <a:pt x="841683" y="0"/>
                </a:lnTo>
                <a:lnTo>
                  <a:pt x="841683" y="726908"/>
                </a:lnTo>
                <a:lnTo>
                  <a:pt x="0" y="726908"/>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24" id="24"/>
          <p:cNvSpPr/>
          <p:nvPr/>
        </p:nvSpPr>
        <p:spPr>
          <a:xfrm flipH="false" flipV="false" rot="0">
            <a:off x="7415205" y="2923343"/>
            <a:ext cx="841683" cy="841683"/>
          </a:xfrm>
          <a:custGeom>
            <a:avLst/>
            <a:gdLst/>
            <a:ahLst/>
            <a:cxnLst/>
            <a:rect r="r" b="b" t="t" l="l"/>
            <a:pathLst>
              <a:path h="841683" w="841683">
                <a:moveTo>
                  <a:pt x="0" y="0"/>
                </a:moveTo>
                <a:lnTo>
                  <a:pt x="841683" y="0"/>
                </a:lnTo>
                <a:lnTo>
                  <a:pt x="841683" y="841682"/>
                </a:lnTo>
                <a:lnTo>
                  <a:pt x="0" y="841682"/>
                </a:lnTo>
                <a:lnTo>
                  <a:pt x="0" y="0"/>
                </a:lnTo>
                <a:close/>
              </a:path>
            </a:pathLst>
          </a:custGeom>
          <a:blipFill>
            <a:blip r:embed="rId46">
              <a:extLst>
                <a:ext uri="{96DAC541-7B7A-43D3-8B79-37D633B846F1}">
                  <asvg:svgBlip xmlns:asvg="http://schemas.microsoft.com/office/drawing/2016/SVG/main" r:embed="rId47"/>
                </a:ext>
              </a:extLst>
            </a:blip>
            <a:stretch>
              <a:fillRect l="0" t="0" r="0" b="0"/>
            </a:stretch>
          </a:blipFill>
        </p:spPr>
      </p:sp>
      <p:sp>
        <p:nvSpPr>
          <p:cNvPr name="Freeform 25" id="25"/>
          <p:cNvSpPr/>
          <p:nvPr/>
        </p:nvSpPr>
        <p:spPr>
          <a:xfrm flipH="false" flipV="false" rot="0">
            <a:off x="4941265" y="2923343"/>
            <a:ext cx="841683" cy="841683"/>
          </a:xfrm>
          <a:custGeom>
            <a:avLst/>
            <a:gdLst/>
            <a:ahLst/>
            <a:cxnLst/>
            <a:rect r="r" b="b" t="t" l="l"/>
            <a:pathLst>
              <a:path h="841683" w="841683">
                <a:moveTo>
                  <a:pt x="0" y="0"/>
                </a:moveTo>
                <a:lnTo>
                  <a:pt x="841682" y="0"/>
                </a:lnTo>
                <a:lnTo>
                  <a:pt x="841682" y="841682"/>
                </a:lnTo>
                <a:lnTo>
                  <a:pt x="0" y="841682"/>
                </a:lnTo>
                <a:lnTo>
                  <a:pt x="0" y="0"/>
                </a:lnTo>
                <a:close/>
              </a:path>
            </a:pathLst>
          </a:custGeom>
          <a:blipFill>
            <a:blip r:embed="rId48">
              <a:extLst>
                <a:ext uri="{96DAC541-7B7A-43D3-8B79-37D633B846F1}">
                  <asvg:svgBlip xmlns:asvg="http://schemas.microsoft.com/office/drawing/2016/SVG/main" r:embed="rId49"/>
                </a:ext>
              </a:extLst>
            </a:blip>
            <a:stretch>
              <a:fillRect l="0" t="0" r="0" b="0"/>
            </a:stretch>
          </a:blipFill>
        </p:spPr>
      </p:sp>
      <p:sp>
        <p:nvSpPr>
          <p:cNvPr name="Freeform 26" id="26"/>
          <p:cNvSpPr/>
          <p:nvPr/>
        </p:nvSpPr>
        <p:spPr>
          <a:xfrm flipH="false" flipV="false" rot="0">
            <a:off x="3756682" y="2942472"/>
            <a:ext cx="841683" cy="803425"/>
          </a:xfrm>
          <a:custGeom>
            <a:avLst/>
            <a:gdLst/>
            <a:ahLst/>
            <a:cxnLst/>
            <a:rect r="r" b="b" t="t" l="l"/>
            <a:pathLst>
              <a:path h="803425" w="841683">
                <a:moveTo>
                  <a:pt x="0" y="0"/>
                </a:moveTo>
                <a:lnTo>
                  <a:pt x="841683" y="0"/>
                </a:lnTo>
                <a:lnTo>
                  <a:pt x="841683" y="803424"/>
                </a:lnTo>
                <a:lnTo>
                  <a:pt x="0" y="803424"/>
                </a:lnTo>
                <a:lnTo>
                  <a:pt x="0" y="0"/>
                </a:lnTo>
                <a:close/>
              </a:path>
            </a:pathLst>
          </a:custGeom>
          <a:blipFill>
            <a:blip r:embed="rId50">
              <a:extLst>
                <a:ext uri="{96DAC541-7B7A-43D3-8B79-37D633B846F1}">
                  <asvg:svgBlip xmlns:asvg="http://schemas.microsoft.com/office/drawing/2016/SVG/main" r:embed="rId51"/>
                </a:ext>
              </a:extLst>
            </a:blip>
            <a:stretch>
              <a:fillRect l="0" t="0" r="0" b="0"/>
            </a:stretch>
          </a:blipFill>
        </p:spPr>
      </p:sp>
      <p:sp>
        <p:nvSpPr>
          <p:cNvPr name="Freeform 27" id="27"/>
          <p:cNvSpPr/>
          <p:nvPr/>
        </p:nvSpPr>
        <p:spPr>
          <a:xfrm flipH="false" flipV="false" rot="0">
            <a:off x="6125847" y="2856894"/>
            <a:ext cx="841683" cy="974580"/>
          </a:xfrm>
          <a:custGeom>
            <a:avLst/>
            <a:gdLst/>
            <a:ahLst/>
            <a:cxnLst/>
            <a:rect r="r" b="b" t="t" l="l"/>
            <a:pathLst>
              <a:path h="974580" w="841683">
                <a:moveTo>
                  <a:pt x="0" y="0"/>
                </a:moveTo>
                <a:lnTo>
                  <a:pt x="841683" y="0"/>
                </a:lnTo>
                <a:lnTo>
                  <a:pt x="841683" y="974580"/>
                </a:lnTo>
                <a:lnTo>
                  <a:pt x="0" y="974580"/>
                </a:lnTo>
                <a:lnTo>
                  <a:pt x="0" y="0"/>
                </a:lnTo>
                <a:close/>
              </a:path>
            </a:pathLst>
          </a:custGeom>
          <a:blipFill>
            <a:blip r:embed="rId52">
              <a:extLst>
                <a:ext uri="{96DAC541-7B7A-43D3-8B79-37D633B846F1}">
                  <asvg:svgBlip xmlns:asvg="http://schemas.microsoft.com/office/drawing/2016/SVG/main" r:embed="rId53"/>
                </a:ext>
              </a:extLst>
            </a:blip>
            <a:stretch>
              <a:fillRect l="0" t="0" r="0" b="0"/>
            </a:stretch>
          </a:blipFill>
        </p:spPr>
      </p:sp>
      <p:sp>
        <p:nvSpPr>
          <p:cNvPr name="Freeform 28" id="28"/>
          <p:cNvSpPr/>
          <p:nvPr/>
        </p:nvSpPr>
        <p:spPr>
          <a:xfrm flipH="false" flipV="false" rot="0">
            <a:off x="9885663" y="2808390"/>
            <a:ext cx="841683" cy="1071587"/>
          </a:xfrm>
          <a:custGeom>
            <a:avLst/>
            <a:gdLst/>
            <a:ahLst/>
            <a:cxnLst/>
            <a:rect r="r" b="b" t="t" l="l"/>
            <a:pathLst>
              <a:path h="1071587" w="841683">
                <a:moveTo>
                  <a:pt x="0" y="0"/>
                </a:moveTo>
                <a:lnTo>
                  <a:pt x="841683" y="0"/>
                </a:lnTo>
                <a:lnTo>
                  <a:pt x="841683" y="1071587"/>
                </a:lnTo>
                <a:lnTo>
                  <a:pt x="0" y="1071587"/>
                </a:lnTo>
                <a:lnTo>
                  <a:pt x="0" y="0"/>
                </a:lnTo>
                <a:close/>
              </a:path>
            </a:pathLst>
          </a:custGeom>
          <a:blipFill>
            <a:blip r:embed="rId54">
              <a:extLst>
                <a:ext uri="{96DAC541-7B7A-43D3-8B79-37D633B846F1}">
                  <asvg:svgBlip xmlns:asvg="http://schemas.microsoft.com/office/drawing/2016/SVG/main" r:embed="rId55"/>
                </a:ext>
              </a:extLst>
            </a:blip>
            <a:stretch>
              <a:fillRect l="0" t="0" r="0" b="0"/>
            </a:stretch>
          </a:blipFill>
          <a:ln cap="sq">
            <a:noFill/>
            <a:prstDash val="solid"/>
            <a:miter/>
          </a:ln>
        </p:spPr>
      </p:sp>
      <p:sp>
        <p:nvSpPr>
          <p:cNvPr name="Freeform 29" id="29"/>
          <p:cNvSpPr/>
          <p:nvPr/>
        </p:nvSpPr>
        <p:spPr>
          <a:xfrm flipH="false" flipV="false" rot="0">
            <a:off x="3619973" y="6563157"/>
            <a:ext cx="841683" cy="790130"/>
          </a:xfrm>
          <a:custGeom>
            <a:avLst/>
            <a:gdLst/>
            <a:ahLst/>
            <a:cxnLst/>
            <a:rect r="r" b="b" t="t" l="l"/>
            <a:pathLst>
              <a:path h="790130" w="841683">
                <a:moveTo>
                  <a:pt x="0" y="0"/>
                </a:moveTo>
                <a:lnTo>
                  <a:pt x="841682" y="0"/>
                </a:lnTo>
                <a:lnTo>
                  <a:pt x="841682" y="790130"/>
                </a:lnTo>
                <a:lnTo>
                  <a:pt x="0" y="790130"/>
                </a:lnTo>
                <a:lnTo>
                  <a:pt x="0" y="0"/>
                </a:lnTo>
                <a:close/>
              </a:path>
            </a:pathLst>
          </a:custGeom>
          <a:blipFill>
            <a:blip r:embed="rId56">
              <a:extLst>
                <a:ext uri="{96DAC541-7B7A-43D3-8B79-37D633B846F1}">
                  <asvg:svgBlip xmlns:asvg="http://schemas.microsoft.com/office/drawing/2016/SVG/main" r:embed="rId57"/>
                </a:ext>
              </a:extLst>
            </a:blip>
            <a:stretch>
              <a:fillRect l="0" t="0" r="0" b="0"/>
            </a:stretch>
          </a:blipFill>
          <a:ln cap="sq">
            <a:noFill/>
            <a:prstDash val="solid"/>
            <a:miter/>
          </a:ln>
        </p:spPr>
      </p:sp>
      <p:sp>
        <p:nvSpPr>
          <p:cNvPr name="Freeform 30" id="30"/>
          <p:cNvSpPr/>
          <p:nvPr/>
        </p:nvSpPr>
        <p:spPr>
          <a:xfrm flipH="false" flipV="false" rot="0">
            <a:off x="3619973" y="5425869"/>
            <a:ext cx="841683" cy="831162"/>
          </a:xfrm>
          <a:custGeom>
            <a:avLst/>
            <a:gdLst/>
            <a:ahLst/>
            <a:cxnLst/>
            <a:rect r="r" b="b" t="t" l="l"/>
            <a:pathLst>
              <a:path h="831162" w="841683">
                <a:moveTo>
                  <a:pt x="0" y="0"/>
                </a:moveTo>
                <a:lnTo>
                  <a:pt x="841682" y="0"/>
                </a:lnTo>
                <a:lnTo>
                  <a:pt x="841682" y="831162"/>
                </a:lnTo>
                <a:lnTo>
                  <a:pt x="0" y="831162"/>
                </a:lnTo>
                <a:lnTo>
                  <a:pt x="0" y="0"/>
                </a:lnTo>
                <a:close/>
              </a:path>
            </a:pathLst>
          </a:custGeom>
          <a:blipFill>
            <a:blip r:embed="rId58">
              <a:extLst>
                <a:ext uri="{96DAC541-7B7A-43D3-8B79-37D633B846F1}">
                  <asvg:svgBlip xmlns:asvg="http://schemas.microsoft.com/office/drawing/2016/SVG/main" r:embed="rId59"/>
                </a:ext>
              </a:extLst>
            </a:blip>
            <a:stretch>
              <a:fillRect l="0" t="0" r="0" b="0"/>
            </a:stretch>
          </a:blipFill>
          <a:ln cap="sq">
            <a:noFill/>
            <a:prstDash val="solid"/>
            <a:miter/>
          </a:ln>
        </p:spPr>
      </p:sp>
      <p:sp>
        <p:nvSpPr>
          <p:cNvPr name="Freeform 31" id="31"/>
          <p:cNvSpPr/>
          <p:nvPr/>
        </p:nvSpPr>
        <p:spPr>
          <a:xfrm flipH="false" flipV="false" rot="0">
            <a:off x="10253528" y="7750270"/>
            <a:ext cx="947635" cy="949361"/>
          </a:xfrm>
          <a:custGeom>
            <a:avLst/>
            <a:gdLst/>
            <a:ahLst/>
            <a:cxnLst/>
            <a:rect r="r" b="b" t="t" l="l"/>
            <a:pathLst>
              <a:path h="949361" w="947635">
                <a:moveTo>
                  <a:pt x="0" y="0"/>
                </a:moveTo>
                <a:lnTo>
                  <a:pt x="947636" y="0"/>
                </a:lnTo>
                <a:lnTo>
                  <a:pt x="947636" y="949362"/>
                </a:lnTo>
                <a:lnTo>
                  <a:pt x="0" y="949362"/>
                </a:lnTo>
                <a:lnTo>
                  <a:pt x="0" y="0"/>
                </a:lnTo>
                <a:close/>
              </a:path>
            </a:pathLst>
          </a:custGeom>
          <a:blipFill>
            <a:blip r:embed="rId60">
              <a:extLst>
                <a:ext uri="{96DAC541-7B7A-43D3-8B79-37D633B846F1}">
                  <asvg:svgBlip xmlns:asvg="http://schemas.microsoft.com/office/drawing/2016/SVG/main" r:embed="rId61"/>
                </a:ext>
              </a:extLst>
            </a:blip>
            <a:stretch>
              <a:fillRect l="0" t="0" r="0" b="0"/>
            </a:stretch>
          </a:blipFill>
          <a:ln cap="sq">
            <a:noFill/>
            <a:prstDash val="solid"/>
            <a:miter/>
          </a:ln>
        </p:spPr>
      </p:sp>
      <p:sp>
        <p:nvSpPr>
          <p:cNvPr name="Freeform 32" id="32"/>
          <p:cNvSpPr/>
          <p:nvPr/>
        </p:nvSpPr>
        <p:spPr>
          <a:xfrm flipH="false" flipV="false" rot="0">
            <a:off x="13925827" y="4287504"/>
            <a:ext cx="648152" cy="741130"/>
          </a:xfrm>
          <a:custGeom>
            <a:avLst/>
            <a:gdLst/>
            <a:ahLst/>
            <a:cxnLst/>
            <a:rect r="r" b="b" t="t" l="l"/>
            <a:pathLst>
              <a:path h="741130" w="648152">
                <a:moveTo>
                  <a:pt x="0" y="0"/>
                </a:moveTo>
                <a:lnTo>
                  <a:pt x="648152" y="0"/>
                </a:lnTo>
                <a:lnTo>
                  <a:pt x="648152" y="741131"/>
                </a:lnTo>
                <a:lnTo>
                  <a:pt x="0" y="741131"/>
                </a:lnTo>
                <a:lnTo>
                  <a:pt x="0" y="0"/>
                </a:lnTo>
                <a:close/>
              </a:path>
            </a:pathLst>
          </a:custGeom>
          <a:blipFill>
            <a:blip r:embed="rId62">
              <a:extLst>
                <a:ext uri="{96DAC541-7B7A-43D3-8B79-37D633B846F1}">
                  <asvg:svgBlip xmlns:asvg="http://schemas.microsoft.com/office/drawing/2016/SVG/main" r:embed="rId63"/>
                </a:ext>
              </a:extLst>
            </a:blip>
            <a:stretch>
              <a:fillRect l="0" t="0" r="0" b="0"/>
            </a:stretch>
          </a:blipFill>
        </p:spPr>
      </p:sp>
      <p:sp>
        <p:nvSpPr>
          <p:cNvPr name="Freeform 33" id="33"/>
          <p:cNvSpPr/>
          <p:nvPr/>
        </p:nvSpPr>
        <p:spPr>
          <a:xfrm flipH="false" flipV="false" rot="0">
            <a:off x="13831778" y="3019025"/>
            <a:ext cx="800631" cy="812449"/>
          </a:xfrm>
          <a:custGeom>
            <a:avLst/>
            <a:gdLst/>
            <a:ahLst/>
            <a:cxnLst/>
            <a:rect r="r" b="b" t="t" l="l"/>
            <a:pathLst>
              <a:path h="812449" w="800631">
                <a:moveTo>
                  <a:pt x="0" y="0"/>
                </a:moveTo>
                <a:lnTo>
                  <a:pt x="800632" y="0"/>
                </a:lnTo>
                <a:lnTo>
                  <a:pt x="800632" y="812449"/>
                </a:lnTo>
                <a:lnTo>
                  <a:pt x="0" y="812449"/>
                </a:lnTo>
                <a:lnTo>
                  <a:pt x="0" y="0"/>
                </a:lnTo>
                <a:close/>
              </a:path>
            </a:pathLst>
          </a:custGeom>
          <a:blipFill>
            <a:blip r:embed="rId64">
              <a:extLst>
                <a:ext uri="{96DAC541-7B7A-43D3-8B79-37D633B846F1}">
                  <asvg:svgBlip xmlns:asvg="http://schemas.microsoft.com/office/drawing/2016/SVG/main" r:embed="rId65"/>
                </a:ext>
              </a:extLst>
            </a:blip>
            <a:stretch>
              <a:fillRect l="0" t="0" r="0" b="0"/>
            </a:stretch>
          </a:blipFill>
        </p:spPr>
      </p:sp>
      <p:sp>
        <p:nvSpPr>
          <p:cNvPr name="Freeform 34" id="34"/>
          <p:cNvSpPr/>
          <p:nvPr/>
        </p:nvSpPr>
        <p:spPr>
          <a:xfrm flipH="false" flipV="false" rot="0">
            <a:off x="12568242" y="7798685"/>
            <a:ext cx="676548" cy="812449"/>
          </a:xfrm>
          <a:custGeom>
            <a:avLst/>
            <a:gdLst/>
            <a:ahLst/>
            <a:cxnLst/>
            <a:rect r="r" b="b" t="t" l="l"/>
            <a:pathLst>
              <a:path h="812449" w="676548">
                <a:moveTo>
                  <a:pt x="0" y="0"/>
                </a:moveTo>
                <a:lnTo>
                  <a:pt x="676549" y="0"/>
                </a:lnTo>
                <a:lnTo>
                  <a:pt x="676549" y="812448"/>
                </a:lnTo>
                <a:lnTo>
                  <a:pt x="0" y="812448"/>
                </a:lnTo>
                <a:lnTo>
                  <a:pt x="0" y="0"/>
                </a:lnTo>
                <a:close/>
              </a:path>
            </a:pathLst>
          </a:custGeom>
          <a:blipFill>
            <a:blip r:embed="rId66">
              <a:extLst>
                <a:ext uri="{96DAC541-7B7A-43D3-8B79-37D633B846F1}">
                  <asvg:svgBlip xmlns:asvg="http://schemas.microsoft.com/office/drawing/2016/SVG/main" r:embed="rId67"/>
                </a:ext>
              </a:extLst>
            </a:blip>
            <a:stretch>
              <a:fillRect l="0" t="0" r="0" b="0"/>
            </a:stretch>
          </a:blipFill>
        </p:spPr>
      </p:sp>
      <p:sp>
        <p:nvSpPr>
          <p:cNvPr name="Freeform 35" id="35"/>
          <p:cNvSpPr/>
          <p:nvPr/>
        </p:nvSpPr>
        <p:spPr>
          <a:xfrm flipH="false" flipV="false" rot="0">
            <a:off x="11511252" y="7798685"/>
            <a:ext cx="790291" cy="812449"/>
          </a:xfrm>
          <a:custGeom>
            <a:avLst/>
            <a:gdLst/>
            <a:ahLst/>
            <a:cxnLst/>
            <a:rect r="r" b="b" t="t" l="l"/>
            <a:pathLst>
              <a:path h="812449" w="790291">
                <a:moveTo>
                  <a:pt x="0" y="0"/>
                </a:moveTo>
                <a:lnTo>
                  <a:pt x="790290" y="0"/>
                </a:lnTo>
                <a:lnTo>
                  <a:pt x="790290" y="812448"/>
                </a:lnTo>
                <a:lnTo>
                  <a:pt x="0" y="812448"/>
                </a:lnTo>
                <a:lnTo>
                  <a:pt x="0" y="0"/>
                </a:lnTo>
                <a:close/>
              </a:path>
            </a:pathLst>
          </a:custGeom>
          <a:blipFill>
            <a:blip r:embed="rId68">
              <a:extLst>
                <a:ext uri="{96DAC541-7B7A-43D3-8B79-37D633B846F1}">
                  <asvg:svgBlip xmlns:asvg="http://schemas.microsoft.com/office/drawing/2016/SVG/main" r:embed="rId69"/>
                </a:ext>
              </a:extLst>
            </a:blip>
            <a:stretch>
              <a:fillRect l="0" t="0" r="0" b="0"/>
            </a:stretch>
          </a:blipFill>
        </p:spPr>
      </p:sp>
      <p:sp>
        <p:nvSpPr>
          <p:cNvPr name="Freeform 36" id="36"/>
          <p:cNvSpPr/>
          <p:nvPr/>
        </p:nvSpPr>
        <p:spPr>
          <a:xfrm flipH="false" flipV="false" rot="0">
            <a:off x="11251221" y="2808390"/>
            <a:ext cx="851137" cy="812449"/>
          </a:xfrm>
          <a:custGeom>
            <a:avLst/>
            <a:gdLst/>
            <a:ahLst/>
            <a:cxnLst/>
            <a:rect r="r" b="b" t="t" l="l"/>
            <a:pathLst>
              <a:path h="812449" w="851137">
                <a:moveTo>
                  <a:pt x="0" y="0"/>
                </a:moveTo>
                <a:lnTo>
                  <a:pt x="851137" y="0"/>
                </a:lnTo>
                <a:lnTo>
                  <a:pt x="851137" y="812449"/>
                </a:lnTo>
                <a:lnTo>
                  <a:pt x="0" y="812449"/>
                </a:lnTo>
                <a:lnTo>
                  <a:pt x="0" y="0"/>
                </a:lnTo>
                <a:close/>
              </a:path>
            </a:pathLst>
          </a:custGeom>
          <a:blipFill>
            <a:blip r:embed="rId70">
              <a:extLst>
                <a:ext uri="{96DAC541-7B7A-43D3-8B79-37D633B846F1}">
                  <asvg:svgBlip xmlns:asvg="http://schemas.microsoft.com/office/drawing/2016/SVG/main" r:embed="rId71"/>
                </a:ext>
              </a:extLst>
            </a:blip>
            <a:stretch>
              <a:fillRect l="0" t="0" r="0" b="0"/>
            </a:stretch>
          </a:blipFill>
        </p:spPr>
      </p:sp>
      <p:sp>
        <p:nvSpPr>
          <p:cNvPr name="Freeform 37" id="37"/>
          <p:cNvSpPr/>
          <p:nvPr/>
        </p:nvSpPr>
        <p:spPr>
          <a:xfrm flipH="false" flipV="false" rot="0">
            <a:off x="12632487" y="2923343"/>
            <a:ext cx="669162" cy="812449"/>
          </a:xfrm>
          <a:custGeom>
            <a:avLst/>
            <a:gdLst/>
            <a:ahLst/>
            <a:cxnLst/>
            <a:rect r="r" b="b" t="t" l="l"/>
            <a:pathLst>
              <a:path h="812449" w="669162">
                <a:moveTo>
                  <a:pt x="0" y="0"/>
                </a:moveTo>
                <a:lnTo>
                  <a:pt x="669162" y="0"/>
                </a:lnTo>
                <a:lnTo>
                  <a:pt x="669162" y="812448"/>
                </a:lnTo>
                <a:lnTo>
                  <a:pt x="0" y="812448"/>
                </a:lnTo>
                <a:lnTo>
                  <a:pt x="0" y="0"/>
                </a:lnTo>
                <a:close/>
              </a:path>
            </a:pathLst>
          </a:custGeom>
          <a:blipFill>
            <a:blip r:embed="rId72">
              <a:extLst>
                <a:ext uri="{96DAC541-7B7A-43D3-8B79-37D633B846F1}">
                  <asvg:svgBlip xmlns:asvg="http://schemas.microsoft.com/office/drawing/2016/SVG/main" r:embed="rId73"/>
                </a:ext>
              </a:extLst>
            </a:blip>
            <a:stretch>
              <a:fillRect l="0" t="0" r="0" b="0"/>
            </a:stretch>
          </a:blipFill>
        </p:spPr>
      </p:sp>
      <p:sp>
        <p:nvSpPr>
          <p:cNvPr name="Freeform 38" id="38"/>
          <p:cNvSpPr/>
          <p:nvPr/>
        </p:nvSpPr>
        <p:spPr>
          <a:xfrm flipH="false" flipV="false" rot="0">
            <a:off x="12709793" y="4358822"/>
            <a:ext cx="583486" cy="812449"/>
          </a:xfrm>
          <a:custGeom>
            <a:avLst/>
            <a:gdLst/>
            <a:ahLst/>
            <a:cxnLst/>
            <a:rect r="r" b="b" t="t" l="l"/>
            <a:pathLst>
              <a:path h="812449" w="583486">
                <a:moveTo>
                  <a:pt x="0" y="0"/>
                </a:moveTo>
                <a:lnTo>
                  <a:pt x="583485" y="0"/>
                </a:lnTo>
                <a:lnTo>
                  <a:pt x="583485" y="812449"/>
                </a:lnTo>
                <a:lnTo>
                  <a:pt x="0" y="812449"/>
                </a:lnTo>
                <a:lnTo>
                  <a:pt x="0" y="0"/>
                </a:lnTo>
                <a:close/>
              </a:path>
            </a:pathLst>
          </a:custGeom>
          <a:blipFill>
            <a:blip r:embed="rId74">
              <a:extLst>
                <a:ext uri="{96DAC541-7B7A-43D3-8B79-37D633B846F1}">
                  <asvg:svgBlip xmlns:asvg="http://schemas.microsoft.com/office/drawing/2016/SVG/main" r:embed="rId75"/>
                </a:ext>
              </a:extLst>
            </a:blip>
            <a:stretch>
              <a:fillRect l="0" t="0" r="0" b="0"/>
            </a:stretch>
          </a:blipFill>
        </p:spPr>
      </p:sp>
      <p:sp>
        <p:nvSpPr>
          <p:cNvPr name="Freeform 39" id="39"/>
          <p:cNvSpPr/>
          <p:nvPr/>
        </p:nvSpPr>
        <p:spPr>
          <a:xfrm flipH="false" flipV="false" rot="0">
            <a:off x="12640365" y="5449842"/>
            <a:ext cx="722341" cy="812449"/>
          </a:xfrm>
          <a:custGeom>
            <a:avLst/>
            <a:gdLst/>
            <a:ahLst/>
            <a:cxnLst/>
            <a:rect r="r" b="b" t="t" l="l"/>
            <a:pathLst>
              <a:path h="812449" w="722341">
                <a:moveTo>
                  <a:pt x="0" y="0"/>
                </a:moveTo>
                <a:lnTo>
                  <a:pt x="722341" y="0"/>
                </a:lnTo>
                <a:lnTo>
                  <a:pt x="722341" y="812449"/>
                </a:lnTo>
                <a:lnTo>
                  <a:pt x="0" y="812449"/>
                </a:lnTo>
                <a:lnTo>
                  <a:pt x="0" y="0"/>
                </a:lnTo>
                <a:close/>
              </a:path>
            </a:pathLst>
          </a:custGeom>
          <a:blipFill>
            <a:blip r:embed="rId76">
              <a:extLst>
                <a:ext uri="{96DAC541-7B7A-43D3-8B79-37D633B846F1}">
                  <asvg:svgBlip xmlns:asvg="http://schemas.microsoft.com/office/drawing/2016/SVG/main" r:embed="rId77"/>
                </a:ext>
              </a:extLst>
            </a:blip>
            <a:stretch>
              <a:fillRect l="0" t="0" r="0" b="0"/>
            </a:stretch>
          </a:blipFill>
        </p:spPr>
      </p:sp>
      <p:sp>
        <p:nvSpPr>
          <p:cNvPr name="Freeform 40" id="40"/>
          <p:cNvSpPr/>
          <p:nvPr/>
        </p:nvSpPr>
        <p:spPr>
          <a:xfrm flipH="false" flipV="false" rot="0">
            <a:off x="12550257" y="6563157"/>
            <a:ext cx="812449" cy="812449"/>
          </a:xfrm>
          <a:custGeom>
            <a:avLst/>
            <a:gdLst/>
            <a:ahLst/>
            <a:cxnLst/>
            <a:rect r="r" b="b" t="t" l="l"/>
            <a:pathLst>
              <a:path h="812449" w="812449">
                <a:moveTo>
                  <a:pt x="0" y="0"/>
                </a:moveTo>
                <a:lnTo>
                  <a:pt x="812449" y="0"/>
                </a:lnTo>
                <a:lnTo>
                  <a:pt x="812449" y="812449"/>
                </a:lnTo>
                <a:lnTo>
                  <a:pt x="0" y="812449"/>
                </a:lnTo>
                <a:lnTo>
                  <a:pt x="0" y="0"/>
                </a:lnTo>
                <a:close/>
              </a:path>
            </a:pathLst>
          </a:custGeom>
          <a:blipFill>
            <a:blip r:embed="rId78">
              <a:extLst>
                <a:ext uri="{96DAC541-7B7A-43D3-8B79-37D633B846F1}">
                  <asvg:svgBlip xmlns:asvg="http://schemas.microsoft.com/office/drawing/2016/SVG/main" r:embed="rId79"/>
                </a:ext>
              </a:extLst>
            </a:blip>
            <a:stretch>
              <a:fillRect l="0" t="0" r="0" b="0"/>
            </a:stretch>
          </a:blipFill>
        </p:spPr>
      </p:sp>
      <p:sp>
        <p:nvSpPr>
          <p:cNvPr name="Freeform 41" id="41"/>
          <p:cNvSpPr/>
          <p:nvPr/>
        </p:nvSpPr>
        <p:spPr>
          <a:xfrm flipH="false" flipV="false" rot="0">
            <a:off x="11425207" y="4287504"/>
            <a:ext cx="800631" cy="812449"/>
          </a:xfrm>
          <a:custGeom>
            <a:avLst/>
            <a:gdLst/>
            <a:ahLst/>
            <a:cxnLst/>
            <a:rect r="r" b="b" t="t" l="l"/>
            <a:pathLst>
              <a:path h="812449" w="800631">
                <a:moveTo>
                  <a:pt x="0" y="0"/>
                </a:moveTo>
                <a:lnTo>
                  <a:pt x="800631" y="0"/>
                </a:lnTo>
                <a:lnTo>
                  <a:pt x="800631" y="812449"/>
                </a:lnTo>
                <a:lnTo>
                  <a:pt x="0" y="812449"/>
                </a:lnTo>
                <a:lnTo>
                  <a:pt x="0" y="0"/>
                </a:lnTo>
                <a:close/>
              </a:path>
            </a:pathLst>
          </a:custGeom>
          <a:blipFill>
            <a:blip r:embed="rId80">
              <a:extLst>
                <a:ext uri="{96DAC541-7B7A-43D3-8B79-37D633B846F1}">
                  <asvg:svgBlip xmlns:asvg="http://schemas.microsoft.com/office/drawing/2016/SVG/main" r:embed="rId81"/>
                </a:ext>
              </a:extLst>
            </a:blip>
            <a:stretch>
              <a:fillRect l="0" t="0" r="0" b="0"/>
            </a:stretch>
          </a:blipFill>
        </p:spPr>
      </p:sp>
      <p:sp>
        <p:nvSpPr>
          <p:cNvPr name="Freeform 42" id="42"/>
          <p:cNvSpPr/>
          <p:nvPr/>
        </p:nvSpPr>
        <p:spPr>
          <a:xfrm flipH="false" flipV="false" rot="0">
            <a:off x="11374475" y="5449842"/>
            <a:ext cx="927068" cy="812449"/>
          </a:xfrm>
          <a:custGeom>
            <a:avLst/>
            <a:gdLst/>
            <a:ahLst/>
            <a:cxnLst/>
            <a:rect r="r" b="b" t="t" l="l"/>
            <a:pathLst>
              <a:path h="812449" w="927068">
                <a:moveTo>
                  <a:pt x="0" y="0"/>
                </a:moveTo>
                <a:lnTo>
                  <a:pt x="927067" y="0"/>
                </a:lnTo>
                <a:lnTo>
                  <a:pt x="927067" y="812449"/>
                </a:lnTo>
                <a:lnTo>
                  <a:pt x="0" y="812449"/>
                </a:lnTo>
                <a:lnTo>
                  <a:pt x="0" y="0"/>
                </a:lnTo>
                <a:close/>
              </a:path>
            </a:pathLst>
          </a:custGeom>
          <a:blipFill>
            <a:blip r:embed="rId82">
              <a:extLst>
                <a:ext uri="{96DAC541-7B7A-43D3-8B79-37D633B846F1}">
                  <asvg:svgBlip xmlns:asvg="http://schemas.microsoft.com/office/drawing/2016/SVG/main" r:embed="rId83"/>
                </a:ext>
              </a:extLst>
            </a:blip>
            <a:stretch>
              <a:fillRect l="0" t="0" r="0" b="0"/>
            </a:stretch>
          </a:blipFill>
        </p:spPr>
      </p:sp>
      <p:sp>
        <p:nvSpPr>
          <p:cNvPr name="Freeform 43" id="43"/>
          <p:cNvSpPr/>
          <p:nvPr/>
        </p:nvSpPr>
        <p:spPr>
          <a:xfrm flipH="false" flipV="false" rot="0">
            <a:off x="11389153" y="6664518"/>
            <a:ext cx="799154" cy="812449"/>
          </a:xfrm>
          <a:custGeom>
            <a:avLst/>
            <a:gdLst/>
            <a:ahLst/>
            <a:cxnLst/>
            <a:rect r="r" b="b" t="t" l="l"/>
            <a:pathLst>
              <a:path h="812449" w="799154">
                <a:moveTo>
                  <a:pt x="0" y="0"/>
                </a:moveTo>
                <a:lnTo>
                  <a:pt x="799154" y="0"/>
                </a:lnTo>
                <a:lnTo>
                  <a:pt x="799154" y="812449"/>
                </a:lnTo>
                <a:lnTo>
                  <a:pt x="0" y="812449"/>
                </a:lnTo>
                <a:lnTo>
                  <a:pt x="0" y="0"/>
                </a:lnTo>
                <a:close/>
              </a:path>
            </a:pathLst>
          </a:custGeom>
          <a:blipFill>
            <a:blip r:embed="rId84">
              <a:extLst>
                <a:ext uri="{96DAC541-7B7A-43D3-8B79-37D633B846F1}">
                  <asvg:svgBlip xmlns:asvg="http://schemas.microsoft.com/office/drawing/2016/SVG/main" r:embed="rId85"/>
                </a:ext>
              </a:extLst>
            </a:blip>
            <a:stretch>
              <a:fillRect l="0" t="0" r="0" b="0"/>
            </a:stretch>
          </a:blipFill>
        </p:spPr>
      </p:sp>
      <p:sp>
        <p:nvSpPr>
          <p:cNvPr name="Freeform 44" id="44"/>
          <p:cNvSpPr/>
          <p:nvPr/>
        </p:nvSpPr>
        <p:spPr>
          <a:xfrm flipH="false" flipV="false" rot="0">
            <a:off x="13831778" y="5326366"/>
            <a:ext cx="836249" cy="916209"/>
          </a:xfrm>
          <a:custGeom>
            <a:avLst/>
            <a:gdLst/>
            <a:ahLst/>
            <a:cxnLst/>
            <a:rect r="r" b="b" t="t" l="l"/>
            <a:pathLst>
              <a:path h="916209" w="836249">
                <a:moveTo>
                  <a:pt x="0" y="0"/>
                </a:moveTo>
                <a:lnTo>
                  <a:pt x="836249" y="0"/>
                </a:lnTo>
                <a:lnTo>
                  <a:pt x="836249" y="916209"/>
                </a:lnTo>
                <a:lnTo>
                  <a:pt x="0" y="916209"/>
                </a:lnTo>
                <a:lnTo>
                  <a:pt x="0" y="0"/>
                </a:lnTo>
                <a:close/>
              </a:path>
            </a:pathLst>
          </a:custGeom>
          <a:blipFill>
            <a:blip r:embed="rId86">
              <a:extLst>
                <a:ext uri="{96DAC541-7B7A-43D3-8B79-37D633B846F1}">
                  <asvg:svgBlip xmlns:asvg="http://schemas.microsoft.com/office/drawing/2016/SVG/main" r:embed="rId87"/>
                </a:ext>
              </a:extLst>
            </a:blip>
            <a:stretch>
              <a:fillRect l="0" t="0" r="0" b="0"/>
            </a:stretch>
          </a:blipFill>
        </p:spPr>
      </p:sp>
      <p:sp>
        <p:nvSpPr>
          <p:cNvPr name="Freeform 45" id="45"/>
          <p:cNvSpPr/>
          <p:nvPr/>
        </p:nvSpPr>
        <p:spPr>
          <a:xfrm flipH="false" flipV="false" rot="0">
            <a:off x="13838956" y="6535845"/>
            <a:ext cx="829072" cy="904741"/>
          </a:xfrm>
          <a:custGeom>
            <a:avLst/>
            <a:gdLst/>
            <a:ahLst/>
            <a:cxnLst/>
            <a:rect r="r" b="b" t="t" l="l"/>
            <a:pathLst>
              <a:path h="904741" w="829072">
                <a:moveTo>
                  <a:pt x="0" y="0"/>
                </a:moveTo>
                <a:lnTo>
                  <a:pt x="829071" y="0"/>
                </a:lnTo>
                <a:lnTo>
                  <a:pt x="829071" y="904741"/>
                </a:lnTo>
                <a:lnTo>
                  <a:pt x="0" y="904741"/>
                </a:lnTo>
                <a:lnTo>
                  <a:pt x="0" y="0"/>
                </a:lnTo>
                <a:close/>
              </a:path>
            </a:pathLst>
          </a:custGeom>
          <a:blipFill>
            <a:blip r:embed="rId88">
              <a:extLst>
                <a:ext uri="{96DAC541-7B7A-43D3-8B79-37D633B846F1}">
                  <asvg:svgBlip xmlns:asvg="http://schemas.microsoft.com/office/drawing/2016/SVG/main" r:embed="rId89"/>
                </a:ext>
              </a:extLst>
            </a:blip>
            <a:stretch>
              <a:fillRect l="0" t="0" r="0" b="0"/>
            </a:stretch>
          </a:blipFill>
        </p:spPr>
      </p:sp>
      <p:sp>
        <p:nvSpPr>
          <p:cNvPr name="Freeform 46" id="46"/>
          <p:cNvSpPr/>
          <p:nvPr/>
        </p:nvSpPr>
        <p:spPr>
          <a:xfrm flipH="false" flipV="false" rot="0">
            <a:off x="13722539" y="7804110"/>
            <a:ext cx="729864" cy="719248"/>
          </a:xfrm>
          <a:custGeom>
            <a:avLst/>
            <a:gdLst/>
            <a:ahLst/>
            <a:cxnLst/>
            <a:rect r="r" b="b" t="t" l="l"/>
            <a:pathLst>
              <a:path h="719248" w="729864">
                <a:moveTo>
                  <a:pt x="0" y="0"/>
                </a:moveTo>
                <a:lnTo>
                  <a:pt x="729865" y="0"/>
                </a:lnTo>
                <a:lnTo>
                  <a:pt x="729865" y="719248"/>
                </a:lnTo>
                <a:lnTo>
                  <a:pt x="0" y="719248"/>
                </a:lnTo>
                <a:lnTo>
                  <a:pt x="0" y="0"/>
                </a:lnTo>
                <a:close/>
              </a:path>
            </a:pathLst>
          </a:custGeom>
          <a:blipFill>
            <a:blip r:embed="rId90">
              <a:extLst>
                <a:ext uri="{96DAC541-7B7A-43D3-8B79-37D633B846F1}">
                  <asvg:svgBlip xmlns:asvg="http://schemas.microsoft.com/office/drawing/2016/SVG/main" r:embed="rId91"/>
                </a:ext>
              </a:extLst>
            </a:blip>
            <a:stretch>
              <a:fillRect l="0" t="0" r="0" b="0"/>
            </a:stretch>
          </a:blipFill>
        </p:spPr>
      </p:sp>
      <p:sp>
        <p:nvSpPr>
          <p:cNvPr name="TextBox 47" id="47"/>
          <p:cNvSpPr txBox="true"/>
          <p:nvPr/>
        </p:nvSpPr>
        <p:spPr>
          <a:xfrm rot="0">
            <a:off x="4892238" y="1255817"/>
            <a:ext cx="8503523" cy="795212"/>
          </a:xfrm>
          <a:prstGeom prst="rect">
            <a:avLst/>
          </a:prstGeom>
        </p:spPr>
        <p:txBody>
          <a:bodyPr anchor="t" rtlCol="false" tIns="0" lIns="0" bIns="0" rIns="0">
            <a:spAutoFit/>
          </a:bodyPr>
          <a:lstStyle/>
          <a:p>
            <a:pPr algn="ctr" marL="0" indent="0" lvl="0">
              <a:lnSpc>
                <a:spcPts val="6569"/>
              </a:lnSpc>
              <a:spcBef>
                <a:spcPct val="0"/>
              </a:spcBef>
            </a:pPr>
            <a:r>
              <a:rPr lang="en-US" b="true" sz="4692" spc="-93">
                <a:solidFill>
                  <a:srgbClr val="191919"/>
                </a:solidFill>
                <a:latin typeface="Open Sauce Bold"/>
                <a:ea typeface="Open Sauce Bold"/>
                <a:cs typeface="Open Sauce Bold"/>
                <a:sym typeface="Open Sauce Bold"/>
              </a:rPr>
              <a:t>Resource Page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8881967" y="-2828925"/>
            <a:ext cx="5657850" cy="565785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1710892" y="0"/>
            <a:ext cx="6648057" cy="10287000"/>
            <a:chOff x="0" y="0"/>
            <a:chExt cx="1750928" cy="2709333"/>
          </a:xfrm>
        </p:grpSpPr>
        <p:sp>
          <p:nvSpPr>
            <p:cNvPr name="Freeform 6" id="6"/>
            <p:cNvSpPr/>
            <p:nvPr/>
          </p:nvSpPr>
          <p:spPr>
            <a:xfrm flipH="false" flipV="false" rot="0">
              <a:off x="0" y="0"/>
              <a:ext cx="1750928" cy="2709333"/>
            </a:xfrm>
            <a:custGeom>
              <a:avLst/>
              <a:gdLst/>
              <a:ahLst/>
              <a:cxnLst/>
              <a:rect r="r" b="b" t="t" l="l"/>
              <a:pathLst>
                <a:path h="2709333" w="1750928">
                  <a:moveTo>
                    <a:pt x="0" y="0"/>
                  </a:moveTo>
                  <a:lnTo>
                    <a:pt x="1750928" y="0"/>
                  </a:lnTo>
                  <a:lnTo>
                    <a:pt x="1750928" y="2709333"/>
                  </a:lnTo>
                  <a:lnTo>
                    <a:pt x="0" y="2709333"/>
                  </a:lnTo>
                  <a:close/>
                </a:path>
              </a:pathLst>
            </a:custGeom>
            <a:solidFill>
              <a:srgbClr val="106861"/>
            </a:solidFill>
            <a:ln cap="sq">
              <a:noFill/>
              <a:prstDash val="solid"/>
              <a:miter/>
            </a:ln>
          </p:spPr>
        </p:sp>
        <p:sp>
          <p:nvSpPr>
            <p:cNvPr name="TextBox 7" id="7"/>
            <p:cNvSpPr txBox="true"/>
            <p:nvPr/>
          </p:nvSpPr>
          <p:spPr>
            <a:xfrm>
              <a:off x="0" y="-19050"/>
              <a:ext cx="1750928" cy="2728383"/>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8" id="8"/>
          <p:cNvSpPr txBox="true"/>
          <p:nvPr/>
        </p:nvSpPr>
        <p:spPr>
          <a:xfrm rot="0">
            <a:off x="1295137" y="1754095"/>
            <a:ext cx="3630003" cy="808613"/>
          </a:xfrm>
          <a:prstGeom prst="rect">
            <a:avLst/>
          </a:prstGeom>
        </p:spPr>
        <p:txBody>
          <a:bodyPr anchor="t" rtlCol="false" tIns="0" lIns="0" bIns="0" rIns="0">
            <a:spAutoFit/>
          </a:bodyPr>
          <a:lstStyle/>
          <a:p>
            <a:pPr algn="l" marL="0" indent="0" lvl="0">
              <a:lnSpc>
                <a:spcPts val="6644"/>
              </a:lnSpc>
              <a:spcBef>
                <a:spcPct val="0"/>
              </a:spcBef>
            </a:pPr>
            <a:r>
              <a:rPr lang="en-US" b="true" sz="4746" spc="-94">
                <a:solidFill>
                  <a:srgbClr val="191919"/>
                </a:solidFill>
                <a:latin typeface="Open Sauce Bold"/>
                <a:ea typeface="Open Sauce Bold"/>
                <a:cs typeface="Open Sauce Bold"/>
                <a:sym typeface="Open Sauce Bold"/>
              </a:rPr>
              <a:t>Overview</a:t>
            </a:r>
          </a:p>
        </p:txBody>
      </p:sp>
      <p:sp>
        <p:nvSpPr>
          <p:cNvPr name="TextBox 9" id="9"/>
          <p:cNvSpPr txBox="true"/>
          <p:nvPr/>
        </p:nvSpPr>
        <p:spPr>
          <a:xfrm rot="0">
            <a:off x="1695141" y="3096108"/>
            <a:ext cx="5224262" cy="4838153"/>
          </a:xfrm>
          <a:prstGeom prst="rect">
            <a:avLst/>
          </a:prstGeom>
        </p:spPr>
        <p:txBody>
          <a:bodyPr anchor="t" rtlCol="false" tIns="0" lIns="0" bIns="0" rIns="0">
            <a:spAutoFit/>
          </a:bodyPr>
          <a:lstStyle/>
          <a:p>
            <a:pPr algn="l" marL="565238" indent="-282619" lvl="1">
              <a:lnSpc>
                <a:spcPts val="4345"/>
              </a:lnSpc>
              <a:buFont typeface="Arial"/>
              <a:buChar char="•"/>
            </a:pPr>
            <a:r>
              <a:rPr lang="en-US" sz="2618">
                <a:solidFill>
                  <a:srgbClr val="191919"/>
                </a:solidFill>
                <a:latin typeface="Open Sauce"/>
                <a:ea typeface="Open Sauce"/>
                <a:cs typeface="Open Sauce"/>
                <a:sym typeface="Open Sauce"/>
              </a:rPr>
              <a:t>About Us</a:t>
            </a:r>
          </a:p>
          <a:p>
            <a:pPr algn="l" marL="565238" indent="-282619" lvl="1">
              <a:lnSpc>
                <a:spcPts val="4345"/>
              </a:lnSpc>
              <a:buFont typeface="Arial"/>
              <a:buChar char="•"/>
            </a:pPr>
            <a:r>
              <a:rPr lang="en-US" sz="2618">
                <a:solidFill>
                  <a:srgbClr val="191919"/>
                </a:solidFill>
                <a:latin typeface="Open Sauce"/>
                <a:ea typeface="Open Sauce"/>
                <a:cs typeface="Open Sauce"/>
                <a:sym typeface="Open Sauce"/>
              </a:rPr>
              <a:t>Our Mision</a:t>
            </a:r>
          </a:p>
          <a:p>
            <a:pPr algn="l" marL="565238" indent="-282619" lvl="1">
              <a:lnSpc>
                <a:spcPts val="4345"/>
              </a:lnSpc>
              <a:buFont typeface="Arial"/>
              <a:buChar char="•"/>
            </a:pPr>
            <a:r>
              <a:rPr lang="en-US" sz="2618">
                <a:solidFill>
                  <a:srgbClr val="191919"/>
                </a:solidFill>
                <a:latin typeface="Open Sauce"/>
                <a:ea typeface="Open Sauce"/>
                <a:cs typeface="Open Sauce"/>
                <a:sym typeface="Open Sauce"/>
              </a:rPr>
              <a:t>Our Services</a:t>
            </a:r>
          </a:p>
          <a:p>
            <a:pPr algn="l" marL="565238" indent="-282619" lvl="1">
              <a:lnSpc>
                <a:spcPts val="4345"/>
              </a:lnSpc>
              <a:buFont typeface="Arial"/>
              <a:buChar char="•"/>
            </a:pPr>
            <a:r>
              <a:rPr lang="en-US" sz="2618">
                <a:solidFill>
                  <a:srgbClr val="191919"/>
                </a:solidFill>
                <a:latin typeface="Open Sauce"/>
                <a:ea typeface="Open Sauce"/>
                <a:cs typeface="Open Sauce"/>
                <a:sym typeface="Open Sauce"/>
              </a:rPr>
              <a:t>Next Project</a:t>
            </a:r>
          </a:p>
          <a:p>
            <a:pPr algn="l" marL="565238" indent="-282619" lvl="1">
              <a:lnSpc>
                <a:spcPts val="4345"/>
              </a:lnSpc>
              <a:buFont typeface="Arial"/>
              <a:buChar char="•"/>
            </a:pPr>
            <a:r>
              <a:rPr lang="en-US" sz="2618">
                <a:solidFill>
                  <a:srgbClr val="191919"/>
                </a:solidFill>
                <a:latin typeface="Open Sauce"/>
                <a:ea typeface="Open Sauce"/>
                <a:cs typeface="Open Sauce"/>
                <a:sym typeface="Open Sauce"/>
              </a:rPr>
              <a:t>Strategy</a:t>
            </a:r>
          </a:p>
          <a:p>
            <a:pPr algn="l" marL="565238" indent="-282619" lvl="1">
              <a:lnSpc>
                <a:spcPts val="4345"/>
              </a:lnSpc>
              <a:buFont typeface="Arial"/>
              <a:buChar char="•"/>
            </a:pPr>
            <a:r>
              <a:rPr lang="en-US" sz="2618">
                <a:solidFill>
                  <a:srgbClr val="191919"/>
                </a:solidFill>
                <a:latin typeface="Open Sauce"/>
                <a:ea typeface="Open Sauce"/>
                <a:cs typeface="Open Sauce"/>
                <a:sym typeface="Open Sauce"/>
              </a:rPr>
              <a:t>Experience</a:t>
            </a:r>
          </a:p>
          <a:p>
            <a:pPr algn="l" marL="565238" indent="-282619" lvl="1">
              <a:lnSpc>
                <a:spcPts val="4345"/>
              </a:lnSpc>
              <a:buFont typeface="Arial"/>
              <a:buChar char="•"/>
            </a:pPr>
            <a:r>
              <a:rPr lang="en-US" sz="2618">
                <a:solidFill>
                  <a:srgbClr val="191919"/>
                </a:solidFill>
                <a:latin typeface="Open Sauce"/>
                <a:ea typeface="Open Sauce"/>
                <a:cs typeface="Open Sauce"/>
                <a:sym typeface="Open Sauce"/>
              </a:rPr>
              <a:t>Evaluation</a:t>
            </a:r>
          </a:p>
          <a:p>
            <a:pPr algn="l" marL="565238" indent="-282619" lvl="1">
              <a:lnSpc>
                <a:spcPts val="4345"/>
              </a:lnSpc>
              <a:buFont typeface="Arial"/>
              <a:buChar char="•"/>
            </a:pPr>
            <a:r>
              <a:rPr lang="en-US" sz="2618">
                <a:solidFill>
                  <a:srgbClr val="191919"/>
                </a:solidFill>
                <a:latin typeface="Open Sauce"/>
                <a:ea typeface="Open Sauce"/>
                <a:cs typeface="Open Sauce"/>
                <a:sym typeface="Open Sauce"/>
              </a:rPr>
              <a:t>Clients</a:t>
            </a:r>
          </a:p>
          <a:p>
            <a:pPr algn="l" marL="565238" indent="-282619" lvl="1">
              <a:lnSpc>
                <a:spcPts val="4345"/>
              </a:lnSpc>
              <a:buFont typeface="Arial"/>
              <a:buChar char="•"/>
            </a:pPr>
            <a:r>
              <a:rPr lang="en-US" sz="2618">
                <a:solidFill>
                  <a:srgbClr val="191919"/>
                </a:solidFill>
                <a:latin typeface="Open Sauce"/>
                <a:ea typeface="Open Sauce"/>
                <a:cs typeface="Open Sauce"/>
                <a:sym typeface="Open Sauce"/>
              </a:rPr>
              <a:t>Projects</a:t>
            </a:r>
          </a:p>
        </p:txBody>
      </p:sp>
      <p:sp>
        <p:nvSpPr>
          <p:cNvPr name="TextBox 10" id="10"/>
          <p:cNvSpPr txBox="true"/>
          <p:nvPr/>
        </p:nvSpPr>
        <p:spPr>
          <a:xfrm rot="0">
            <a:off x="6919404" y="3079779"/>
            <a:ext cx="712352" cy="4838153"/>
          </a:xfrm>
          <a:prstGeom prst="rect">
            <a:avLst/>
          </a:prstGeom>
        </p:spPr>
        <p:txBody>
          <a:bodyPr anchor="t" rtlCol="false" tIns="0" lIns="0" bIns="0" rIns="0">
            <a:spAutoFit/>
          </a:bodyPr>
          <a:lstStyle/>
          <a:p>
            <a:pPr algn="r">
              <a:lnSpc>
                <a:spcPts val="4345"/>
              </a:lnSpc>
            </a:pPr>
            <a:r>
              <a:rPr lang="en-US" sz="2618" b="true">
                <a:solidFill>
                  <a:srgbClr val="191919"/>
                </a:solidFill>
                <a:latin typeface="Open Sauce Bold"/>
                <a:ea typeface="Open Sauce Bold"/>
                <a:cs typeface="Open Sauce Bold"/>
                <a:sym typeface="Open Sauce Bold"/>
              </a:rPr>
              <a:t>01</a:t>
            </a:r>
          </a:p>
          <a:p>
            <a:pPr algn="r">
              <a:lnSpc>
                <a:spcPts val="4345"/>
              </a:lnSpc>
            </a:pPr>
            <a:r>
              <a:rPr lang="en-US" sz="2618" b="true">
                <a:solidFill>
                  <a:srgbClr val="191919"/>
                </a:solidFill>
                <a:latin typeface="Open Sauce Bold"/>
                <a:ea typeface="Open Sauce Bold"/>
                <a:cs typeface="Open Sauce Bold"/>
                <a:sym typeface="Open Sauce Bold"/>
              </a:rPr>
              <a:t>02</a:t>
            </a:r>
          </a:p>
          <a:p>
            <a:pPr algn="r">
              <a:lnSpc>
                <a:spcPts val="4345"/>
              </a:lnSpc>
            </a:pPr>
            <a:r>
              <a:rPr lang="en-US" sz="2618" b="true">
                <a:solidFill>
                  <a:srgbClr val="191919"/>
                </a:solidFill>
                <a:latin typeface="Open Sauce Bold"/>
                <a:ea typeface="Open Sauce Bold"/>
                <a:cs typeface="Open Sauce Bold"/>
                <a:sym typeface="Open Sauce Bold"/>
              </a:rPr>
              <a:t>03</a:t>
            </a:r>
          </a:p>
          <a:p>
            <a:pPr algn="r">
              <a:lnSpc>
                <a:spcPts val="4345"/>
              </a:lnSpc>
            </a:pPr>
            <a:r>
              <a:rPr lang="en-US" sz="2618" b="true">
                <a:solidFill>
                  <a:srgbClr val="191919"/>
                </a:solidFill>
                <a:latin typeface="Open Sauce Bold"/>
                <a:ea typeface="Open Sauce Bold"/>
                <a:cs typeface="Open Sauce Bold"/>
                <a:sym typeface="Open Sauce Bold"/>
              </a:rPr>
              <a:t>04</a:t>
            </a:r>
          </a:p>
          <a:p>
            <a:pPr algn="r">
              <a:lnSpc>
                <a:spcPts val="4345"/>
              </a:lnSpc>
            </a:pPr>
            <a:r>
              <a:rPr lang="en-US" sz="2618" b="true">
                <a:solidFill>
                  <a:srgbClr val="191919"/>
                </a:solidFill>
                <a:latin typeface="Open Sauce Bold"/>
                <a:ea typeface="Open Sauce Bold"/>
                <a:cs typeface="Open Sauce Bold"/>
                <a:sym typeface="Open Sauce Bold"/>
              </a:rPr>
              <a:t>05</a:t>
            </a:r>
          </a:p>
          <a:p>
            <a:pPr algn="r">
              <a:lnSpc>
                <a:spcPts val="4345"/>
              </a:lnSpc>
            </a:pPr>
            <a:r>
              <a:rPr lang="en-US" sz="2618" b="true">
                <a:solidFill>
                  <a:srgbClr val="191919"/>
                </a:solidFill>
                <a:latin typeface="Open Sauce Bold"/>
                <a:ea typeface="Open Sauce Bold"/>
                <a:cs typeface="Open Sauce Bold"/>
                <a:sym typeface="Open Sauce Bold"/>
              </a:rPr>
              <a:t>06</a:t>
            </a:r>
          </a:p>
          <a:p>
            <a:pPr algn="r">
              <a:lnSpc>
                <a:spcPts val="4345"/>
              </a:lnSpc>
            </a:pPr>
            <a:r>
              <a:rPr lang="en-US" sz="2618" b="true">
                <a:solidFill>
                  <a:srgbClr val="191919"/>
                </a:solidFill>
                <a:latin typeface="Open Sauce Bold"/>
                <a:ea typeface="Open Sauce Bold"/>
                <a:cs typeface="Open Sauce Bold"/>
                <a:sym typeface="Open Sauce Bold"/>
              </a:rPr>
              <a:t>07</a:t>
            </a:r>
          </a:p>
          <a:p>
            <a:pPr algn="r">
              <a:lnSpc>
                <a:spcPts val="4345"/>
              </a:lnSpc>
            </a:pPr>
            <a:r>
              <a:rPr lang="en-US" sz="2618" b="true">
                <a:solidFill>
                  <a:srgbClr val="191919"/>
                </a:solidFill>
                <a:latin typeface="Open Sauce Bold"/>
                <a:ea typeface="Open Sauce Bold"/>
                <a:cs typeface="Open Sauce Bold"/>
                <a:sym typeface="Open Sauce Bold"/>
              </a:rPr>
              <a:t>08</a:t>
            </a:r>
          </a:p>
          <a:p>
            <a:pPr algn="r">
              <a:lnSpc>
                <a:spcPts val="4345"/>
              </a:lnSpc>
            </a:pPr>
            <a:r>
              <a:rPr lang="en-US" b="true" sz="2618">
                <a:solidFill>
                  <a:srgbClr val="191919"/>
                </a:solidFill>
                <a:latin typeface="Open Sauce Bold"/>
                <a:ea typeface="Open Sauce Bold"/>
                <a:cs typeface="Open Sauce Bold"/>
                <a:sym typeface="Open Sauce Bold"/>
              </a:rPr>
              <a:t>09</a:t>
            </a:r>
          </a:p>
        </p:txBody>
      </p:sp>
      <p:sp>
        <p:nvSpPr>
          <p:cNvPr name="Freeform 11" id="11"/>
          <p:cNvSpPr/>
          <p:nvPr/>
        </p:nvSpPr>
        <p:spPr>
          <a:xfrm flipH="false" flipV="false" rot="0">
            <a:off x="11710892" y="0"/>
            <a:ext cx="6577108" cy="10287000"/>
          </a:xfrm>
          <a:custGeom>
            <a:avLst/>
            <a:gdLst/>
            <a:ahLst/>
            <a:cxnLst/>
            <a:rect r="r" b="b" t="t" l="l"/>
            <a:pathLst>
              <a:path h="10287000" w="6577108">
                <a:moveTo>
                  <a:pt x="0" y="0"/>
                </a:moveTo>
                <a:lnTo>
                  <a:pt x="6577108" y="0"/>
                </a:lnTo>
                <a:lnTo>
                  <a:pt x="6577108" y="10287000"/>
                </a:lnTo>
                <a:lnTo>
                  <a:pt x="0" y="10287000"/>
                </a:lnTo>
                <a:lnTo>
                  <a:pt x="0" y="0"/>
                </a:lnTo>
                <a:close/>
              </a:path>
            </a:pathLst>
          </a:custGeom>
          <a:blipFill>
            <a:blip r:embed="rId2">
              <a:alphaModFix amt="59000"/>
            </a:blip>
            <a:stretch>
              <a:fillRect l="-67377" t="0" r="-67377" b="0"/>
            </a:stretch>
          </a:blipFill>
        </p:spPr>
      </p:sp>
      <p:grpSp>
        <p:nvGrpSpPr>
          <p:cNvPr name="Group 12" id="12"/>
          <p:cNvGrpSpPr/>
          <p:nvPr/>
        </p:nvGrpSpPr>
        <p:grpSpPr>
          <a:xfrm rot="0">
            <a:off x="-1390959" y="8567821"/>
            <a:ext cx="3086100" cy="308610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name="TextBox 14" id="14"/>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5" id="15"/>
          <p:cNvGrpSpPr/>
          <p:nvPr/>
        </p:nvGrpSpPr>
        <p:grpSpPr>
          <a:xfrm rot="0">
            <a:off x="10206536" y="3314080"/>
            <a:ext cx="654889" cy="65488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name="TextBox 17" id="17"/>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778327" y="7417124"/>
            <a:ext cx="12710840" cy="1184047"/>
          </a:xfrm>
          <a:custGeom>
            <a:avLst/>
            <a:gdLst/>
            <a:ahLst/>
            <a:cxnLst/>
            <a:rect r="r" b="b" t="t" l="l"/>
            <a:pathLst>
              <a:path h="1184047" w="12710840">
                <a:moveTo>
                  <a:pt x="0" y="0"/>
                </a:moveTo>
                <a:lnTo>
                  <a:pt x="12710840" y="0"/>
                </a:lnTo>
                <a:lnTo>
                  <a:pt x="12710840" y="1184046"/>
                </a:lnTo>
                <a:lnTo>
                  <a:pt x="0" y="1184046"/>
                </a:lnTo>
                <a:lnTo>
                  <a:pt x="0" y="0"/>
                </a:lnTo>
                <a:close/>
              </a:path>
            </a:pathLst>
          </a:custGeom>
          <a:blipFill>
            <a:blip r:embed="rId2">
              <a:alphaModFix amt="72000"/>
            </a:blip>
            <a:stretch>
              <a:fillRect l="0" t="0" r="0" b="-208633"/>
            </a:stretch>
          </a:blipFill>
        </p:spPr>
      </p:sp>
      <p:grpSp>
        <p:nvGrpSpPr>
          <p:cNvPr name="Group 3" id="3"/>
          <p:cNvGrpSpPr/>
          <p:nvPr/>
        </p:nvGrpSpPr>
        <p:grpSpPr>
          <a:xfrm rot="0">
            <a:off x="0" y="0"/>
            <a:ext cx="18288000" cy="4491629"/>
            <a:chOff x="0" y="0"/>
            <a:chExt cx="4816593" cy="1182980"/>
          </a:xfrm>
        </p:grpSpPr>
        <p:sp>
          <p:nvSpPr>
            <p:cNvPr name="Freeform 4" id="4"/>
            <p:cNvSpPr/>
            <p:nvPr/>
          </p:nvSpPr>
          <p:spPr>
            <a:xfrm flipH="false" flipV="false" rot="0">
              <a:off x="0" y="0"/>
              <a:ext cx="4816592" cy="1182980"/>
            </a:xfrm>
            <a:custGeom>
              <a:avLst/>
              <a:gdLst/>
              <a:ahLst/>
              <a:cxnLst/>
              <a:rect r="r" b="b" t="t" l="l"/>
              <a:pathLst>
                <a:path h="1182980" w="4816592">
                  <a:moveTo>
                    <a:pt x="0" y="0"/>
                  </a:moveTo>
                  <a:lnTo>
                    <a:pt x="4816592" y="0"/>
                  </a:lnTo>
                  <a:lnTo>
                    <a:pt x="4816592" y="1182980"/>
                  </a:lnTo>
                  <a:lnTo>
                    <a:pt x="0" y="1182980"/>
                  </a:lnTo>
                  <a:close/>
                </a:path>
              </a:pathLst>
            </a:custGeom>
            <a:solidFill>
              <a:srgbClr val="106861"/>
            </a:solidFill>
            <a:ln cap="sq">
              <a:noFill/>
              <a:prstDash val="solid"/>
              <a:miter/>
            </a:ln>
          </p:spPr>
        </p:sp>
        <p:sp>
          <p:nvSpPr>
            <p:cNvPr name="TextBox 5" id="5"/>
            <p:cNvSpPr txBox="true"/>
            <p:nvPr/>
          </p:nvSpPr>
          <p:spPr>
            <a:xfrm>
              <a:off x="0" y="-19050"/>
              <a:ext cx="4816593" cy="120203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0" y="0"/>
            <a:ext cx="18288000" cy="4491629"/>
          </a:xfrm>
          <a:custGeom>
            <a:avLst/>
            <a:gdLst/>
            <a:ahLst/>
            <a:cxnLst/>
            <a:rect r="r" b="b" t="t" l="l"/>
            <a:pathLst>
              <a:path h="4491629" w="18288000">
                <a:moveTo>
                  <a:pt x="0" y="0"/>
                </a:moveTo>
                <a:lnTo>
                  <a:pt x="18288000" y="0"/>
                </a:lnTo>
                <a:lnTo>
                  <a:pt x="18288000" y="4491629"/>
                </a:lnTo>
                <a:lnTo>
                  <a:pt x="0" y="4491629"/>
                </a:lnTo>
                <a:lnTo>
                  <a:pt x="0" y="0"/>
                </a:lnTo>
                <a:close/>
              </a:path>
            </a:pathLst>
          </a:custGeom>
          <a:blipFill>
            <a:blip r:embed="rId3">
              <a:alphaModFix amt="59000"/>
            </a:blip>
            <a:stretch>
              <a:fillRect l="0" t="-85634" r="0" b="-85634"/>
            </a:stretch>
          </a:blipFill>
          <a:ln cap="sq">
            <a:noFill/>
            <a:prstDash val="solid"/>
            <a:miter/>
          </a:ln>
        </p:spPr>
      </p:sp>
      <p:grpSp>
        <p:nvGrpSpPr>
          <p:cNvPr name="Group 7" id="7"/>
          <p:cNvGrpSpPr/>
          <p:nvPr/>
        </p:nvGrpSpPr>
        <p:grpSpPr>
          <a:xfrm rot="0">
            <a:off x="2778327" y="2245814"/>
            <a:ext cx="12731346" cy="5171309"/>
            <a:chOff x="0" y="0"/>
            <a:chExt cx="3353112" cy="1361991"/>
          </a:xfrm>
        </p:grpSpPr>
        <p:sp>
          <p:nvSpPr>
            <p:cNvPr name="Freeform 8" id="8"/>
            <p:cNvSpPr/>
            <p:nvPr/>
          </p:nvSpPr>
          <p:spPr>
            <a:xfrm flipH="false" flipV="false" rot="0">
              <a:off x="0" y="0"/>
              <a:ext cx="3353112" cy="1361991"/>
            </a:xfrm>
            <a:custGeom>
              <a:avLst/>
              <a:gdLst/>
              <a:ahLst/>
              <a:cxnLst/>
              <a:rect r="r" b="b" t="t" l="l"/>
              <a:pathLst>
                <a:path h="1361991" w="3353112">
                  <a:moveTo>
                    <a:pt x="15202" y="0"/>
                  </a:moveTo>
                  <a:lnTo>
                    <a:pt x="3337909" y="0"/>
                  </a:lnTo>
                  <a:cubicBezTo>
                    <a:pt x="3341941" y="0"/>
                    <a:pt x="3345808" y="1602"/>
                    <a:pt x="3348659" y="4453"/>
                  </a:cubicBezTo>
                  <a:cubicBezTo>
                    <a:pt x="3351510" y="7304"/>
                    <a:pt x="3353112" y="11171"/>
                    <a:pt x="3353112" y="15202"/>
                  </a:cubicBezTo>
                  <a:lnTo>
                    <a:pt x="3353112" y="1346788"/>
                  </a:lnTo>
                  <a:cubicBezTo>
                    <a:pt x="3353112" y="1350820"/>
                    <a:pt x="3351510" y="1354687"/>
                    <a:pt x="3348659" y="1357538"/>
                  </a:cubicBezTo>
                  <a:cubicBezTo>
                    <a:pt x="3345808" y="1360389"/>
                    <a:pt x="3341941" y="1361991"/>
                    <a:pt x="3337909" y="1361991"/>
                  </a:cubicBezTo>
                  <a:lnTo>
                    <a:pt x="15202" y="1361991"/>
                  </a:lnTo>
                  <a:cubicBezTo>
                    <a:pt x="11171" y="1361991"/>
                    <a:pt x="7304" y="1360389"/>
                    <a:pt x="4453" y="1357538"/>
                  </a:cubicBezTo>
                  <a:cubicBezTo>
                    <a:pt x="1602" y="1354687"/>
                    <a:pt x="0" y="1350820"/>
                    <a:pt x="0" y="1346788"/>
                  </a:cubicBezTo>
                  <a:lnTo>
                    <a:pt x="0" y="15202"/>
                  </a:lnTo>
                  <a:cubicBezTo>
                    <a:pt x="0" y="11171"/>
                    <a:pt x="1602" y="7304"/>
                    <a:pt x="4453" y="4453"/>
                  </a:cubicBezTo>
                  <a:cubicBezTo>
                    <a:pt x="7304" y="1602"/>
                    <a:pt x="11171" y="0"/>
                    <a:pt x="15202" y="0"/>
                  </a:cubicBezTo>
                  <a:close/>
                </a:path>
              </a:pathLst>
            </a:custGeom>
            <a:solidFill>
              <a:srgbClr val="106861"/>
            </a:solidFill>
            <a:ln cap="rnd">
              <a:noFill/>
              <a:prstDash val="solid"/>
              <a:round/>
            </a:ln>
          </p:spPr>
        </p:sp>
        <p:sp>
          <p:nvSpPr>
            <p:cNvPr name="TextBox 9" id="9"/>
            <p:cNvSpPr txBox="true"/>
            <p:nvPr/>
          </p:nvSpPr>
          <p:spPr>
            <a:xfrm>
              <a:off x="0" y="-19050"/>
              <a:ext cx="3353112" cy="1381041"/>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0" id="10"/>
          <p:cNvSpPr txBox="true"/>
          <p:nvPr/>
        </p:nvSpPr>
        <p:spPr>
          <a:xfrm rot="0">
            <a:off x="3558350" y="4197614"/>
            <a:ext cx="11150794" cy="2476202"/>
          </a:xfrm>
          <a:prstGeom prst="rect">
            <a:avLst/>
          </a:prstGeom>
        </p:spPr>
        <p:txBody>
          <a:bodyPr anchor="t" rtlCol="false" tIns="0" lIns="0" bIns="0" rIns="0">
            <a:spAutoFit/>
          </a:bodyPr>
          <a:lstStyle/>
          <a:p>
            <a:pPr algn="ctr">
              <a:lnSpc>
                <a:spcPts val="3950"/>
              </a:lnSpc>
            </a:pPr>
            <a:r>
              <a:rPr lang="en-US" sz="2469">
                <a:solidFill>
                  <a:srgbClr val="FFFFFF"/>
                </a:solidFill>
                <a:latin typeface="Open Sauce"/>
                <a:ea typeface="Open Sauce"/>
                <a:cs typeface="Open Sauce"/>
                <a:sym typeface="Open Sauce"/>
              </a:rPr>
              <a:t>Lorem ipsum dolor sit amet, consectetur adipiscing elit. Mauris porttitor nisi ut arcu sodales elementum. Fusce et sem ligula. Fusce venenatis vitae augue id sodales. Suspendisse non tincidunt lectus. Aliquam et lacus porta, finibus felis nec, pulvinar felis. In elementum massa ac consectetur semper. Mauris luctus eros diam, quis semper.</a:t>
            </a:r>
          </a:p>
        </p:txBody>
      </p:sp>
      <p:sp>
        <p:nvSpPr>
          <p:cNvPr name="TextBox 11" id="11"/>
          <p:cNvSpPr txBox="true"/>
          <p:nvPr/>
        </p:nvSpPr>
        <p:spPr>
          <a:xfrm rot="0">
            <a:off x="5679731" y="2788642"/>
            <a:ext cx="6928538" cy="1158738"/>
          </a:xfrm>
          <a:prstGeom prst="rect">
            <a:avLst/>
          </a:prstGeom>
        </p:spPr>
        <p:txBody>
          <a:bodyPr anchor="t" rtlCol="false" tIns="0" lIns="0" bIns="0" rIns="0">
            <a:spAutoFit/>
          </a:bodyPr>
          <a:lstStyle/>
          <a:p>
            <a:pPr algn="ctr" marL="0" indent="0" lvl="0">
              <a:lnSpc>
                <a:spcPts val="9582"/>
              </a:lnSpc>
              <a:spcBef>
                <a:spcPct val="0"/>
              </a:spcBef>
            </a:pPr>
            <a:r>
              <a:rPr lang="en-US" b="true" sz="6844" spc="-136">
                <a:solidFill>
                  <a:srgbClr val="FDFBFB"/>
                </a:solidFill>
                <a:latin typeface="Open Sauce Bold"/>
                <a:ea typeface="Open Sauce Bold"/>
                <a:cs typeface="Open Sauce Bold"/>
                <a:sym typeface="Open Sauce Bold"/>
              </a:rPr>
              <a:t>Introduction</a:t>
            </a:r>
          </a:p>
        </p:txBody>
      </p:sp>
      <p:grpSp>
        <p:nvGrpSpPr>
          <p:cNvPr name="Group 12" id="12"/>
          <p:cNvGrpSpPr/>
          <p:nvPr/>
        </p:nvGrpSpPr>
        <p:grpSpPr>
          <a:xfrm rot="0">
            <a:off x="16113923" y="9258300"/>
            <a:ext cx="327444" cy="32744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name="TextBox 14" id="14"/>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5" id="15"/>
          <p:cNvGrpSpPr/>
          <p:nvPr/>
        </p:nvGrpSpPr>
        <p:grpSpPr>
          <a:xfrm rot="0">
            <a:off x="15648108" y="9258300"/>
            <a:ext cx="327444" cy="32744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name="TextBox 17" id="17"/>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8" id="18"/>
          <p:cNvGrpSpPr/>
          <p:nvPr/>
        </p:nvGrpSpPr>
        <p:grpSpPr>
          <a:xfrm rot="0">
            <a:off x="15161723" y="9258300"/>
            <a:ext cx="327444" cy="32744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name="TextBox 20" id="20"/>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9832433" y="-339559"/>
            <a:ext cx="8956821" cy="11772679"/>
            <a:chOff x="0" y="0"/>
            <a:chExt cx="2171400" cy="2854048"/>
          </a:xfrm>
        </p:grpSpPr>
        <p:sp>
          <p:nvSpPr>
            <p:cNvPr name="Freeform 3" id="3"/>
            <p:cNvSpPr/>
            <p:nvPr/>
          </p:nvSpPr>
          <p:spPr>
            <a:xfrm flipH="false" flipV="false" rot="0">
              <a:off x="0" y="0"/>
              <a:ext cx="2171400" cy="2854048"/>
            </a:xfrm>
            <a:custGeom>
              <a:avLst/>
              <a:gdLst/>
              <a:ahLst/>
              <a:cxnLst/>
              <a:rect r="r" b="b" t="t" l="l"/>
              <a:pathLst>
                <a:path h="2854048" w="2171400">
                  <a:moveTo>
                    <a:pt x="37167" y="0"/>
                  </a:moveTo>
                  <a:lnTo>
                    <a:pt x="2134233" y="0"/>
                  </a:lnTo>
                  <a:cubicBezTo>
                    <a:pt x="2154760" y="0"/>
                    <a:pt x="2171400" y="16640"/>
                    <a:pt x="2171400" y="37167"/>
                  </a:cubicBezTo>
                  <a:lnTo>
                    <a:pt x="2171400" y="2816880"/>
                  </a:lnTo>
                  <a:cubicBezTo>
                    <a:pt x="2171400" y="2826738"/>
                    <a:pt x="2167484" y="2836192"/>
                    <a:pt x="2160514" y="2843162"/>
                  </a:cubicBezTo>
                  <a:cubicBezTo>
                    <a:pt x="2153544" y="2850132"/>
                    <a:pt x="2144090" y="2854048"/>
                    <a:pt x="2134233" y="2854048"/>
                  </a:cubicBezTo>
                  <a:lnTo>
                    <a:pt x="37167" y="2854048"/>
                  </a:lnTo>
                  <a:cubicBezTo>
                    <a:pt x="27310" y="2854048"/>
                    <a:pt x="17856" y="2850132"/>
                    <a:pt x="10886" y="2843162"/>
                  </a:cubicBezTo>
                  <a:cubicBezTo>
                    <a:pt x="3916" y="2836192"/>
                    <a:pt x="0" y="2826738"/>
                    <a:pt x="0" y="2816880"/>
                  </a:cubicBezTo>
                  <a:lnTo>
                    <a:pt x="0" y="37167"/>
                  </a:lnTo>
                  <a:cubicBezTo>
                    <a:pt x="0" y="27310"/>
                    <a:pt x="3916" y="17856"/>
                    <a:pt x="10886" y="10886"/>
                  </a:cubicBezTo>
                  <a:cubicBezTo>
                    <a:pt x="17856" y="3916"/>
                    <a:pt x="27310" y="0"/>
                    <a:pt x="37167" y="0"/>
                  </a:cubicBezTo>
                  <a:close/>
                </a:path>
              </a:pathLst>
            </a:custGeom>
            <a:solidFill>
              <a:srgbClr val="106861"/>
            </a:solidFill>
            <a:ln cap="rnd">
              <a:noFill/>
              <a:prstDash val="solid"/>
              <a:round/>
            </a:ln>
          </p:spPr>
        </p:sp>
        <p:sp>
          <p:nvSpPr>
            <p:cNvPr name="TextBox 4" id="4"/>
            <p:cNvSpPr txBox="true"/>
            <p:nvPr/>
          </p:nvSpPr>
          <p:spPr>
            <a:xfrm>
              <a:off x="0" y="-19050"/>
              <a:ext cx="2171400" cy="287309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5" id="5"/>
          <p:cNvSpPr/>
          <p:nvPr/>
        </p:nvSpPr>
        <p:spPr>
          <a:xfrm flipH="false" flipV="false" rot="0">
            <a:off x="1295137" y="1111967"/>
            <a:ext cx="909817" cy="727854"/>
          </a:xfrm>
          <a:custGeom>
            <a:avLst/>
            <a:gdLst/>
            <a:ahLst/>
            <a:cxnLst/>
            <a:rect r="r" b="b" t="t" l="l"/>
            <a:pathLst>
              <a:path h="727854" w="909817">
                <a:moveTo>
                  <a:pt x="0" y="0"/>
                </a:moveTo>
                <a:lnTo>
                  <a:pt x="909818" y="0"/>
                </a:lnTo>
                <a:lnTo>
                  <a:pt x="909818" y="727853"/>
                </a:lnTo>
                <a:lnTo>
                  <a:pt x="0" y="727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9832433" y="-339559"/>
            <a:ext cx="8735127" cy="6811477"/>
            <a:chOff x="0" y="0"/>
            <a:chExt cx="6350000" cy="4951603"/>
          </a:xfrm>
        </p:grpSpPr>
        <p:sp>
          <p:nvSpPr>
            <p:cNvPr name="Freeform 7" id="7"/>
            <p:cNvSpPr/>
            <p:nvPr/>
          </p:nvSpPr>
          <p:spPr>
            <a:xfrm flipH="false" flipV="false" rot="0">
              <a:off x="0" y="0"/>
              <a:ext cx="6349873" cy="4979162"/>
            </a:xfrm>
            <a:custGeom>
              <a:avLst/>
              <a:gdLst/>
              <a:ahLst/>
              <a:cxnLst/>
              <a:rect r="r" b="b" t="t" l="l"/>
              <a:pathLst>
                <a:path h="4979162" w="6349873">
                  <a:moveTo>
                    <a:pt x="292100" y="0"/>
                  </a:moveTo>
                  <a:cubicBezTo>
                    <a:pt x="131445" y="0"/>
                    <a:pt x="0" y="131445"/>
                    <a:pt x="0" y="292100"/>
                  </a:cubicBezTo>
                  <a:lnTo>
                    <a:pt x="0" y="3332480"/>
                  </a:lnTo>
                  <a:cubicBezTo>
                    <a:pt x="0" y="3493135"/>
                    <a:pt x="128397" y="3652520"/>
                    <a:pt x="285369" y="3686683"/>
                  </a:cubicBezTo>
                  <a:lnTo>
                    <a:pt x="6064504" y="4944999"/>
                  </a:lnTo>
                  <a:cubicBezTo>
                    <a:pt x="6221476" y="4979162"/>
                    <a:pt x="6349873" y="4875657"/>
                    <a:pt x="6349873" y="4715002"/>
                  </a:cubicBezTo>
                  <a:lnTo>
                    <a:pt x="6349873" y="292100"/>
                  </a:lnTo>
                  <a:cubicBezTo>
                    <a:pt x="6349873" y="131445"/>
                    <a:pt x="6218428" y="0"/>
                    <a:pt x="6057773" y="0"/>
                  </a:cubicBezTo>
                  <a:lnTo>
                    <a:pt x="292100" y="0"/>
                  </a:lnTo>
                  <a:close/>
                </a:path>
              </a:pathLst>
            </a:custGeom>
            <a:blipFill>
              <a:blip r:embed="rId4"/>
              <a:stretch>
                <a:fillRect l="-8520" t="0" r="-8520" b="0"/>
              </a:stretch>
            </a:blipFill>
          </p:spPr>
        </p:sp>
      </p:grpSp>
      <p:sp>
        <p:nvSpPr>
          <p:cNvPr name="Freeform 8" id="8"/>
          <p:cNvSpPr/>
          <p:nvPr/>
        </p:nvSpPr>
        <p:spPr>
          <a:xfrm flipH="false" flipV="false" rot="0">
            <a:off x="10334905" y="5642237"/>
            <a:ext cx="2264637" cy="1659361"/>
          </a:xfrm>
          <a:custGeom>
            <a:avLst/>
            <a:gdLst/>
            <a:ahLst/>
            <a:cxnLst/>
            <a:rect r="r" b="b" t="t" l="l"/>
            <a:pathLst>
              <a:path h="1659361" w="2264637">
                <a:moveTo>
                  <a:pt x="0" y="0"/>
                </a:moveTo>
                <a:lnTo>
                  <a:pt x="2264637" y="0"/>
                </a:lnTo>
                <a:lnTo>
                  <a:pt x="2264637" y="1659362"/>
                </a:lnTo>
                <a:lnTo>
                  <a:pt x="0" y="1659362"/>
                </a:lnTo>
                <a:lnTo>
                  <a:pt x="0" y="0"/>
                </a:lnTo>
                <a:close/>
              </a:path>
            </a:pathLst>
          </a:custGeom>
          <a:blipFill>
            <a:blip r:embed="rId5">
              <a:alphaModFix amt="15000"/>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295137" y="2409166"/>
            <a:ext cx="5376858" cy="808613"/>
          </a:xfrm>
          <a:prstGeom prst="rect">
            <a:avLst/>
          </a:prstGeom>
        </p:spPr>
        <p:txBody>
          <a:bodyPr anchor="t" rtlCol="false" tIns="0" lIns="0" bIns="0" rIns="0">
            <a:spAutoFit/>
          </a:bodyPr>
          <a:lstStyle/>
          <a:p>
            <a:pPr algn="l" marL="0" indent="0" lvl="0">
              <a:lnSpc>
                <a:spcPts val="6644"/>
              </a:lnSpc>
              <a:spcBef>
                <a:spcPct val="0"/>
              </a:spcBef>
            </a:pPr>
            <a:r>
              <a:rPr lang="en-US" b="true" sz="4746" spc="-94">
                <a:solidFill>
                  <a:srgbClr val="191919"/>
                </a:solidFill>
                <a:latin typeface="Open Sauce Bold"/>
                <a:ea typeface="Open Sauce Bold"/>
                <a:cs typeface="Open Sauce Bold"/>
                <a:sym typeface="Open Sauce Bold"/>
              </a:rPr>
              <a:t>About Us</a:t>
            </a:r>
          </a:p>
        </p:txBody>
      </p:sp>
      <p:sp>
        <p:nvSpPr>
          <p:cNvPr name="TextBox 10" id="10"/>
          <p:cNvSpPr txBox="true"/>
          <p:nvPr/>
        </p:nvSpPr>
        <p:spPr>
          <a:xfrm rot="0">
            <a:off x="2335299" y="1121492"/>
            <a:ext cx="1891773" cy="718329"/>
          </a:xfrm>
          <a:prstGeom prst="rect">
            <a:avLst/>
          </a:prstGeom>
        </p:spPr>
        <p:txBody>
          <a:bodyPr anchor="t" rtlCol="false" tIns="0" lIns="0" bIns="0" rIns="0">
            <a:spAutoFit/>
          </a:bodyPr>
          <a:lstStyle/>
          <a:p>
            <a:pPr algn="l">
              <a:lnSpc>
                <a:spcPts val="2821"/>
              </a:lnSpc>
            </a:pPr>
            <a:r>
              <a:rPr lang="en-US" sz="2453" spc="-49">
                <a:solidFill>
                  <a:srgbClr val="191919"/>
                </a:solidFill>
                <a:latin typeface="Open Sauce"/>
                <a:ea typeface="Open Sauce"/>
                <a:cs typeface="Open Sauce"/>
                <a:sym typeface="Open Sauce"/>
              </a:rPr>
              <a:t>Studio Shodwe</a:t>
            </a:r>
          </a:p>
        </p:txBody>
      </p:sp>
      <p:sp>
        <p:nvSpPr>
          <p:cNvPr name="TextBox 11" id="11"/>
          <p:cNvSpPr txBox="true"/>
          <p:nvPr/>
        </p:nvSpPr>
        <p:spPr>
          <a:xfrm rot="0">
            <a:off x="1295137" y="3393723"/>
            <a:ext cx="6274156" cy="5005500"/>
          </a:xfrm>
          <a:prstGeom prst="rect">
            <a:avLst/>
          </a:prstGeom>
        </p:spPr>
        <p:txBody>
          <a:bodyPr anchor="t" rtlCol="false" tIns="0" lIns="0" bIns="0" rIns="0">
            <a:spAutoFit/>
          </a:bodyPr>
          <a:lstStyle/>
          <a:p>
            <a:pPr algn="l" marL="0" indent="0" lvl="0">
              <a:lnSpc>
                <a:spcPts val="3656"/>
              </a:lnSpc>
            </a:pPr>
            <a:r>
              <a:rPr lang="en-US" sz="2453" spc="39" strike="noStrike" u="none">
                <a:solidFill>
                  <a:srgbClr val="191919"/>
                </a:solidFill>
                <a:latin typeface="Open Sauce"/>
                <a:ea typeface="Open Sauce"/>
                <a:cs typeface="Open Sauce"/>
                <a:sym typeface="Open Sauce"/>
              </a:rPr>
              <a:t>Lorem ipsum dolor sit amet, consectetur adipiscing elit. Mauris porttitor nisi ut arcu sodales elementum. Fusce et sem ligula. Fusce venenatis vitae augue id sodales. </a:t>
            </a:r>
          </a:p>
          <a:p>
            <a:pPr algn="l" marL="0" indent="0" lvl="0">
              <a:lnSpc>
                <a:spcPts val="3656"/>
              </a:lnSpc>
            </a:pPr>
          </a:p>
          <a:p>
            <a:pPr algn="l" marL="0" indent="0" lvl="0">
              <a:lnSpc>
                <a:spcPts val="3656"/>
              </a:lnSpc>
            </a:pPr>
            <a:r>
              <a:rPr lang="en-US" sz="2453" spc="39" strike="noStrike" u="none">
                <a:solidFill>
                  <a:srgbClr val="191919"/>
                </a:solidFill>
                <a:latin typeface="Open Sauce"/>
                <a:ea typeface="Open Sauce"/>
                <a:cs typeface="Open Sauce"/>
                <a:sym typeface="Open Sauce"/>
              </a:rPr>
              <a:t>Suspendisse non tincidunt lectus. Aliquam et lacus porta, finibus felis nec, pulvinar felis. In elementum massa ac consectetur semper. Mauris luctus eros diam, quis semper.</a:t>
            </a:r>
          </a:p>
        </p:txBody>
      </p:sp>
      <p:sp>
        <p:nvSpPr>
          <p:cNvPr name="TextBox 12" id="12"/>
          <p:cNvSpPr txBox="true"/>
          <p:nvPr/>
        </p:nvSpPr>
        <p:spPr>
          <a:xfrm rot="0">
            <a:off x="10650504" y="6671470"/>
            <a:ext cx="6608796" cy="2274618"/>
          </a:xfrm>
          <a:prstGeom prst="rect">
            <a:avLst/>
          </a:prstGeom>
        </p:spPr>
        <p:txBody>
          <a:bodyPr anchor="t" rtlCol="false" tIns="0" lIns="0" bIns="0" rIns="0">
            <a:spAutoFit/>
          </a:bodyPr>
          <a:lstStyle/>
          <a:p>
            <a:pPr algn="l">
              <a:lnSpc>
                <a:spcPts val="4604"/>
              </a:lnSpc>
            </a:pPr>
            <a:r>
              <a:rPr lang="en-US" b="true" sz="2502" i="true" spc="25">
                <a:solidFill>
                  <a:srgbClr val="FDFBFB"/>
                </a:solidFill>
                <a:latin typeface="Open Sauce Bold Italics"/>
                <a:ea typeface="Open Sauce Bold Italics"/>
                <a:cs typeface="Open Sauce Bold Italics"/>
                <a:sym typeface="Open Sauce Bold Italics"/>
              </a:rPr>
              <a:t>Lorem ipsum dolor sit amet, consectetur adipiscing elit. Aliquam semper ipsum urna, nec cursus dolor dictum nec. Donec luctus mauris quis cursus.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77219" y="3358829"/>
            <a:ext cx="6064231" cy="795212"/>
          </a:xfrm>
          <a:prstGeom prst="rect">
            <a:avLst/>
          </a:prstGeom>
        </p:spPr>
        <p:txBody>
          <a:bodyPr anchor="t" rtlCol="false" tIns="0" lIns="0" bIns="0" rIns="0">
            <a:spAutoFit/>
          </a:bodyPr>
          <a:lstStyle/>
          <a:p>
            <a:pPr algn="l" marL="0" indent="0" lvl="0">
              <a:lnSpc>
                <a:spcPts val="6569"/>
              </a:lnSpc>
              <a:spcBef>
                <a:spcPct val="0"/>
              </a:spcBef>
            </a:pPr>
            <a:r>
              <a:rPr lang="en-US" b="true" sz="4692" spc="-93">
                <a:solidFill>
                  <a:srgbClr val="191919"/>
                </a:solidFill>
                <a:latin typeface="Open Sauce Bold"/>
                <a:ea typeface="Open Sauce Bold"/>
                <a:cs typeface="Open Sauce Bold"/>
                <a:sym typeface="Open Sauce Bold"/>
              </a:rPr>
              <a:t>Values</a:t>
            </a:r>
          </a:p>
        </p:txBody>
      </p:sp>
      <p:sp>
        <p:nvSpPr>
          <p:cNvPr name="TextBox 3" id="3"/>
          <p:cNvSpPr txBox="true"/>
          <p:nvPr/>
        </p:nvSpPr>
        <p:spPr>
          <a:xfrm rot="0">
            <a:off x="1777219" y="4319575"/>
            <a:ext cx="6064231" cy="1473761"/>
          </a:xfrm>
          <a:prstGeom prst="rect">
            <a:avLst/>
          </a:prstGeom>
        </p:spPr>
        <p:txBody>
          <a:bodyPr anchor="t" rtlCol="false" tIns="0" lIns="0" bIns="0" rIns="0">
            <a:spAutoFit/>
          </a:bodyPr>
          <a:lstStyle/>
          <a:p>
            <a:pPr algn="l" marL="0" indent="0" lvl="0">
              <a:lnSpc>
                <a:spcPts val="3021"/>
              </a:lnSpc>
            </a:pPr>
            <a:r>
              <a:rPr lang="en-US" sz="2014">
                <a:solidFill>
                  <a:srgbClr val="343432"/>
                </a:solidFill>
                <a:latin typeface="Open Sauce"/>
                <a:ea typeface="Open Sauce"/>
                <a:cs typeface="Open Sauce"/>
                <a:sym typeface="Open Sauce"/>
              </a:rPr>
              <a:t>Lorem ipsum dolor sit amet, consectetur adipiscing elit. Aliquam semper ipsum urna, nec cursus dolor dictum nec. Donec luctus mauris quis cursus.</a:t>
            </a:r>
          </a:p>
        </p:txBody>
      </p:sp>
      <p:grpSp>
        <p:nvGrpSpPr>
          <p:cNvPr name="Group 4" id="4"/>
          <p:cNvGrpSpPr/>
          <p:nvPr/>
        </p:nvGrpSpPr>
        <p:grpSpPr>
          <a:xfrm rot="0">
            <a:off x="-1997137" y="7075637"/>
            <a:ext cx="5578401" cy="557840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06861"/>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7" id="7"/>
          <p:cNvGrpSpPr/>
          <p:nvPr/>
        </p:nvGrpSpPr>
        <p:grpSpPr>
          <a:xfrm rot="0">
            <a:off x="3684175" y="7005833"/>
            <a:ext cx="452472" cy="45247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0" id="10"/>
          <p:cNvGrpSpPr/>
          <p:nvPr/>
        </p:nvGrpSpPr>
        <p:grpSpPr>
          <a:xfrm rot="0">
            <a:off x="15017929" y="-2533783"/>
            <a:ext cx="5002094" cy="500209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3" id="13"/>
          <p:cNvSpPr/>
          <p:nvPr/>
        </p:nvSpPr>
        <p:spPr>
          <a:xfrm flipH="false" flipV="false" rot="-10800000">
            <a:off x="9028187" y="3444554"/>
            <a:ext cx="5128563" cy="381636"/>
          </a:xfrm>
          <a:custGeom>
            <a:avLst/>
            <a:gdLst/>
            <a:ahLst/>
            <a:cxnLst/>
            <a:rect r="r" b="b" t="t" l="l"/>
            <a:pathLst>
              <a:path h="381636" w="5128563">
                <a:moveTo>
                  <a:pt x="0" y="0"/>
                </a:moveTo>
                <a:lnTo>
                  <a:pt x="5128564" y="0"/>
                </a:lnTo>
                <a:lnTo>
                  <a:pt x="5128564" y="381637"/>
                </a:lnTo>
                <a:lnTo>
                  <a:pt x="0" y="381637"/>
                </a:lnTo>
                <a:lnTo>
                  <a:pt x="0" y="0"/>
                </a:lnTo>
                <a:close/>
              </a:path>
            </a:pathLst>
          </a:custGeom>
          <a:blipFill>
            <a:blip r:embed="rId2">
              <a:alphaModFix amt="72000"/>
            </a:blip>
            <a:stretch>
              <a:fillRect l="0" t="0" r="0" b="-286352"/>
            </a:stretch>
          </a:blipFill>
        </p:spPr>
      </p:sp>
      <p:grpSp>
        <p:nvGrpSpPr>
          <p:cNvPr name="Group 14" id="14"/>
          <p:cNvGrpSpPr/>
          <p:nvPr/>
        </p:nvGrpSpPr>
        <p:grpSpPr>
          <a:xfrm rot="0">
            <a:off x="8921546" y="1425268"/>
            <a:ext cx="5334876" cy="2086085"/>
            <a:chOff x="0" y="0"/>
            <a:chExt cx="1234628" cy="482774"/>
          </a:xfrm>
        </p:grpSpPr>
        <p:sp>
          <p:nvSpPr>
            <p:cNvPr name="Freeform 15" id="15"/>
            <p:cNvSpPr/>
            <p:nvPr/>
          </p:nvSpPr>
          <p:spPr>
            <a:xfrm flipH="false" flipV="false" rot="0">
              <a:off x="0" y="0"/>
              <a:ext cx="1234628" cy="482774"/>
            </a:xfrm>
            <a:custGeom>
              <a:avLst/>
              <a:gdLst/>
              <a:ahLst/>
              <a:cxnLst/>
              <a:rect r="r" b="b" t="t" l="l"/>
              <a:pathLst>
                <a:path h="482774" w="1234628">
                  <a:moveTo>
                    <a:pt x="46438" y="0"/>
                  </a:moveTo>
                  <a:lnTo>
                    <a:pt x="1188190" y="0"/>
                  </a:lnTo>
                  <a:cubicBezTo>
                    <a:pt x="1213837" y="0"/>
                    <a:pt x="1234628" y="20791"/>
                    <a:pt x="1234628" y="46438"/>
                  </a:cubicBezTo>
                  <a:lnTo>
                    <a:pt x="1234628" y="436336"/>
                  </a:lnTo>
                  <a:cubicBezTo>
                    <a:pt x="1234628" y="461983"/>
                    <a:pt x="1213837" y="482774"/>
                    <a:pt x="1188190" y="482774"/>
                  </a:cubicBezTo>
                  <a:lnTo>
                    <a:pt x="46438" y="482774"/>
                  </a:lnTo>
                  <a:cubicBezTo>
                    <a:pt x="20791" y="482774"/>
                    <a:pt x="0" y="461983"/>
                    <a:pt x="0" y="436336"/>
                  </a:cubicBezTo>
                  <a:lnTo>
                    <a:pt x="0" y="46438"/>
                  </a:lnTo>
                  <a:cubicBezTo>
                    <a:pt x="0" y="20791"/>
                    <a:pt x="20791" y="0"/>
                    <a:pt x="46438" y="0"/>
                  </a:cubicBezTo>
                  <a:close/>
                </a:path>
              </a:pathLst>
            </a:custGeom>
            <a:solidFill>
              <a:srgbClr val="FFFFFF"/>
            </a:solidFill>
            <a:ln w="104775" cap="rnd">
              <a:solidFill>
                <a:srgbClr val="106861"/>
              </a:solidFill>
              <a:prstDash val="solid"/>
              <a:round/>
            </a:ln>
          </p:spPr>
        </p:sp>
        <p:sp>
          <p:nvSpPr>
            <p:cNvPr name="TextBox 16" id="16"/>
            <p:cNvSpPr txBox="true"/>
            <p:nvPr/>
          </p:nvSpPr>
          <p:spPr>
            <a:xfrm>
              <a:off x="0" y="-38100"/>
              <a:ext cx="1234628" cy="520874"/>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7" id="17"/>
          <p:cNvGrpSpPr/>
          <p:nvPr/>
        </p:nvGrpSpPr>
        <p:grpSpPr>
          <a:xfrm rot="0">
            <a:off x="8307532" y="1878174"/>
            <a:ext cx="1228028" cy="1226514"/>
            <a:chOff x="0" y="0"/>
            <a:chExt cx="323431" cy="323032"/>
          </a:xfrm>
        </p:grpSpPr>
        <p:sp>
          <p:nvSpPr>
            <p:cNvPr name="Freeform 18" id="18"/>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19" id="19"/>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TextBox 20" id="20"/>
          <p:cNvSpPr txBox="true"/>
          <p:nvPr/>
        </p:nvSpPr>
        <p:spPr>
          <a:xfrm rot="0">
            <a:off x="9584961" y="2179975"/>
            <a:ext cx="4183100" cy="1007405"/>
          </a:xfrm>
          <a:prstGeom prst="rect">
            <a:avLst/>
          </a:prstGeom>
        </p:spPr>
        <p:txBody>
          <a:bodyPr anchor="t" rtlCol="false" tIns="0" lIns="0" bIns="0" rIns="0">
            <a:spAutoFit/>
          </a:bodyPr>
          <a:lstStyle/>
          <a:p>
            <a:pPr algn="l" marL="0" indent="0" lvl="0">
              <a:lnSpc>
                <a:spcPts val="2065"/>
              </a:lnSpc>
              <a:spcBef>
                <a:spcPct val="0"/>
              </a:spcBef>
            </a:pPr>
            <a:r>
              <a:rPr lang="en-US" sz="1613">
                <a:solidFill>
                  <a:srgbClr val="231F20"/>
                </a:solidFill>
                <a:latin typeface="Open Sauce"/>
                <a:ea typeface="Open Sauce"/>
                <a:cs typeface="Open Sauce"/>
                <a:sym typeface="Open Sauce"/>
              </a:rPr>
              <a:t>Lorem ipsum dolor sit amet, consectetur adipiscing elit. Aliquam semper ipsum urna, nec cursus dolor dictum nec. Donec luctus mauris quis cursus.</a:t>
            </a:r>
          </a:p>
        </p:txBody>
      </p:sp>
      <p:sp>
        <p:nvSpPr>
          <p:cNvPr name="TextBox 21" id="21"/>
          <p:cNvSpPr txBox="true"/>
          <p:nvPr/>
        </p:nvSpPr>
        <p:spPr>
          <a:xfrm rot="0">
            <a:off x="9667546" y="1715095"/>
            <a:ext cx="4100514" cy="376096"/>
          </a:xfrm>
          <a:prstGeom prst="rect">
            <a:avLst/>
          </a:prstGeom>
        </p:spPr>
        <p:txBody>
          <a:bodyPr anchor="t" rtlCol="false" tIns="0" lIns="0" bIns="0" rIns="0">
            <a:spAutoFit/>
          </a:bodyPr>
          <a:lstStyle/>
          <a:p>
            <a:pPr algn="l" marL="0" indent="0" lvl="0">
              <a:lnSpc>
                <a:spcPts val="3017"/>
              </a:lnSpc>
              <a:spcBef>
                <a:spcPct val="0"/>
              </a:spcBef>
            </a:pPr>
            <a:r>
              <a:rPr lang="en-US" b="true" sz="2357">
                <a:solidFill>
                  <a:srgbClr val="333231"/>
                </a:solidFill>
                <a:latin typeface="Open Sauce Bold"/>
                <a:ea typeface="Open Sauce Bold"/>
                <a:cs typeface="Open Sauce Bold"/>
                <a:sym typeface="Open Sauce Bold"/>
              </a:rPr>
              <a:t>Integrity</a:t>
            </a:r>
          </a:p>
        </p:txBody>
      </p:sp>
      <p:sp>
        <p:nvSpPr>
          <p:cNvPr name="Freeform 22" id="22"/>
          <p:cNvSpPr/>
          <p:nvPr/>
        </p:nvSpPr>
        <p:spPr>
          <a:xfrm flipH="false" flipV="false" rot="-10800000">
            <a:off x="9028187" y="5940727"/>
            <a:ext cx="5128563" cy="381636"/>
          </a:xfrm>
          <a:custGeom>
            <a:avLst/>
            <a:gdLst/>
            <a:ahLst/>
            <a:cxnLst/>
            <a:rect r="r" b="b" t="t" l="l"/>
            <a:pathLst>
              <a:path h="381636" w="5128563">
                <a:moveTo>
                  <a:pt x="0" y="0"/>
                </a:moveTo>
                <a:lnTo>
                  <a:pt x="5128564" y="0"/>
                </a:lnTo>
                <a:lnTo>
                  <a:pt x="5128564" y="381637"/>
                </a:lnTo>
                <a:lnTo>
                  <a:pt x="0" y="381637"/>
                </a:lnTo>
                <a:lnTo>
                  <a:pt x="0" y="0"/>
                </a:lnTo>
                <a:close/>
              </a:path>
            </a:pathLst>
          </a:custGeom>
          <a:blipFill>
            <a:blip r:embed="rId2">
              <a:alphaModFix amt="72000"/>
            </a:blip>
            <a:stretch>
              <a:fillRect l="0" t="0" r="0" b="-286352"/>
            </a:stretch>
          </a:blipFill>
        </p:spPr>
      </p:sp>
      <p:grpSp>
        <p:nvGrpSpPr>
          <p:cNvPr name="Group 23" id="23"/>
          <p:cNvGrpSpPr/>
          <p:nvPr/>
        </p:nvGrpSpPr>
        <p:grpSpPr>
          <a:xfrm rot="0">
            <a:off x="8921546" y="3921441"/>
            <a:ext cx="5334876" cy="2086085"/>
            <a:chOff x="0" y="0"/>
            <a:chExt cx="1234628" cy="482774"/>
          </a:xfrm>
        </p:grpSpPr>
        <p:sp>
          <p:nvSpPr>
            <p:cNvPr name="Freeform 24" id="24"/>
            <p:cNvSpPr/>
            <p:nvPr/>
          </p:nvSpPr>
          <p:spPr>
            <a:xfrm flipH="false" flipV="false" rot="0">
              <a:off x="0" y="0"/>
              <a:ext cx="1234628" cy="482774"/>
            </a:xfrm>
            <a:custGeom>
              <a:avLst/>
              <a:gdLst/>
              <a:ahLst/>
              <a:cxnLst/>
              <a:rect r="r" b="b" t="t" l="l"/>
              <a:pathLst>
                <a:path h="482774" w="1234628">
                  <a:moveTo>
                    <a:pt x="46438" y="0"/>
                  </a:moveTo>
                  <a:lnTo>
                    <a:pt x="1188190" y="0"/>
                  </a:lnTo>
                  <a:cubicBezTo>
                    <a:pt x="1213837" y="0"/>
                    <a:pt x="1234628" y="20791"/>
                    <a:pt x="1234628" y="46438"/>
                  </a:cubicBezTo>
                  <a:lnTo>
                    <a:pt x="1234628" y="436336"/>
                  </a:lnTo>
                  <a:cubicBezTo>
                    <a:pt x="1234628" y="461983"/>
                    <a:pt x="1213837" y="482774"/>
                    <a:pt x="1188190" y="482774"/>
                  </a:cubicBezTo>
                  <a:lnTo>
                    <a:pt x="46438" y="482774"/>
                  </a:lnTo>
                  <a:cubicBezTo>
                    <a:pt x="20791" y="482774"/>
                    <a:pt x="0" y="461983"/>
                    <a:pt x="0" y="436336"/>
                  </a:cubicBezTo>
                  <a:lnTo>
                    <a:pt x="0" y="46438"/>
                  </a:lnTo>
                  <a:cubicBezTo>
                    <a:pt x="0" y="20791"/>
                    <a:pt x="20791" y="0"/>
                    <a:pt x="46438" y="0"/>
                  </a:cubicBezTo>
                  <a:close/>
                </a:path>
              </a:pathLst>
            </a:custGeom>
            <a:solidFill>
              <a:srgbClr val="FFFFFF"/>
            </a:solidFill>
            <a:ln w="104775" cap="rnd">
              <a:solidFill>
                <a:srgbClr val="106861"/>
              </a:solidFill>
              <a:prstDash val="solid"/>
              <a:round/>
            </a:ln>
          </p:spPr>
        </p:sp>
        <p:sp>
          <p:nvSpPr>
            <p:cNvPr name="TextBox 25" id="25"/>
            <p:cNvSpPr txBox="true"/>
            <p:nvPr/>
          </p:nvSpPr>
          <p:spPr>
            <a:xfrm>
              <a:off x="0" y="-38100"/>
              <a:ext cx="1234628" cy="520874"/>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26" id="26"/>
          <p:cNvGrpSpPr/>
          <p:nvPr/>
        </p:nvGrpSpPr>
        <p:grpSpPr>
          <a:xfrm rot="0">
            <a:off x="8307532" y="4374347"/>
            <a:ext cx="1228028" cy="1226514"/>
            <a:chOff x="0" y="0"/>
            <a:chExt cx="323431" cy="323032"/>
          </a:xfrm>
        </p:grpSpPr>
        <p:sp>
          <p:nvSpPr>
            <p:cNvPr name="Freeform 27" id="27"/>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28" id="28"/>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TextBox 29" id="29"/>
          <p:cNvSpPr txBox="true"/>
          <p:nvPr/>
        </p:nvSpPr>
        <p:spPr>
          <a:xfrm rot="0">
            <a:off x="9584961" y="4676148"/>
            <a:ext cx="4183100" cy="1007405"/>
          </a:xfrm>
          <a:prstGeom prst="rect">
            <a:avLst/>
          </a:prstGeom>
        </p:spPr>
        <p:txBody>
          <a:bodyPr anchor="t" rtlCol="false" tIns="0" lIns="0" bIns="0" rIns="0">
            <a:spAutoFit/>
          </a:bodyPr>
          <a:lstStyle/>
          <a:p>
            <a:pPr algn="l" marL="0" indent="0" lvl="0">
              <a:lnSpc>
                <a:spcPts val="2065"/>
              </a:lnSpc>
              <a:spcBef>
                <a:spcPct val="0"/>
              </a:spcBef>
            </a:pPr>
            <a:r>
              <a:rPr lang="en-US" sz="1613">
                <a:solidFill>
                  <a:srgbClr val="231F20"/>
                </a:solidFill>
                <a:latin typeface="Open Sauce"/>
                <a:ea typeface="Open Sauce"/>
                <a:cs typeface="Open Sauce"/>
                <a:sym typeface="Open Sauce"/>
              </a:rPr>
              <a:t>Lorem ipsum dolor sit amet, consectetur adipiscing elit. Aliquam semper ipsum urna, nec cursus dolor dictum nec. Donec luctus mauris quis cursus.</a:t>
            </a:r>
          </a:p>
        </p:txBody>
      </p:sp>
      <p:sp>
        <p:nvSpPr>
          <p:cNvPr name="TextBox 30" id="30"/>
          <p:cNvSpPr txBox="true"/>
          <p:nvPr/>
        </p:nvSpPr>
        <p:spPr>
          <a:xfrm rot="0">
            <a:off x="9667546" y="4211268"/>
            <a:ext cx="4100514" cy="376096"/>
          </a:xfrm>
          <a:prstGeom prst="rect">
            <a:avLst/>
          </a:prstGeom>
        </p:spPr>
        <p:txBody>
          <a:bodyPr anchor="t" rtlCol="false" tIns="0" lIns="0" bIns="0" rIns="0">
            <a:spAutoFit/>
          </a:bodyPr>
          <a:lstStyle/>
          <a:p>
            <a:pPr algn="l" marL="0" indent="0" lvl="0">
              <a:lnSpc>
                <a:spcPts val="3017"/>
              </a:lnSpc>
              <a:spcBef>
                <a:spcPct val="0"/>
              </a:spcBef>
            </a:pPr>
            <a:r>
              <a:rPr lang="en-US" b="true" sz="2357">
                <a:solidFill>
                  <a:srgbClr val="333231"/>
                </a:solidFill>
                <a:latin typeface="Open Sauce Bold"/>
                <a:ea typeface="Open Sauce Bold"/>
                <a:cs typeface="Open Sauce Bold"/>
                <a:sym typeface="Open Sauce Bold"/>
              </a:rPr>
              <a:t>Innovation</a:t>
            </a:r>
          </a:p>
        </p:txBody>
      </p:sp>
      <p:sp>
        <p:nvSpPr>
          <p:cNvPr name="Freeform 31" id="31"/>
          <p:cNvSpPr/>
          <p:nvPr/>
        </p:nvSpPr>
        <p:spPr>
          <a:xfrm flipH="false" flipV="false" rot="0">
            <a:off x="8520301" y="4492659"/>
            <a:ext cx="943649" cy="943649"/>
          </a:xfrm>
          <a:custGeom>
            <a:avLst/>
            <a:gdLst/>
            <a:ahLst/>
            <a:cxnLst/>
            <a:rect r="r" b="b" t="t" l="l"/>
            <a:pathLst>
              <a:path h="943649" w="943649">
                <a:moveTo>
                  <a:pt x="0" y="0"/>
                </a:moveTo>
                <a:lnTo>
                  <a:pt x="943649" y="0"/>
                </a:lnTo>
                <a:lnTo>
                  <a:pt x="943649" y="943649"/>
                </a:lnTo>
                <a:lnTo>
                  <a:pt x="0" y="9436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32" id="32"/>
          <p:cNvSpPr/>
          <p:nvPr/>
        </p:nvSpPr>
        <p:spPr>
          <a:xfrm flipH="false" flipV="false" rot="-10800000">
            <a:off x="9028187" y="8598825"/>
            <a:ext cx="5128563" cy="381636"/>
          </a:xfrm>
          <a:custGeom>
            <a:avLst/>
            <a:gdLst/>
            <a:ahLst/>
            <a:cxnLst/>
            <a:rect r="r" b="b" t="t" l="l"/>
            <a:pathLst>
              <a:path h="381636" w="5128563">
                <a:moveTo>
                  <a:pt x="0" y="0"/>
                </a:moveTo>
                <a:lnTo>
                  <a:pt x="5128564" y="0"/>
                </a:lnTo>
                <a:lnTo>
                  <a:pt x="5128564" y="381636"/>
                </a:lnTo>
                <a:lnTo>
                  <a:pt x="0" y="381636"/>
                </a:lnTo>
                <a:lnTo>
                  <a:pt x="0" y="0"/>
                </a:lnTo>
                <a:close/>
              </a:path>
            </a:pathLst>
          </a:custGeom>
          <a:blipFill>
            <a:blip r:embed="rId2">
              <a:alphaModFix amt="72000"/>
            </a:blip>
            <a:stretch>
              <a:fillRect l="0" t="0" r="0" b="-286352"/>
            </a:stretch>
          </a:blipFill>
        </p:spPr>
      </p:sp>
      <p:grpSp>
        <p:nvGrpSpPr>
          <p:cNvPr name="Group 33" id="33"/>
          <p:cNvGrpSpPr/>
          <p:nvPr/>
        </p:nvGrpSpPr>
        <p:grpSpPr>
          <a:xfrm rot="0">
            <a:off x="8921546" y="6579539"/>
            <a:ext cx="5334876" cy="2086085"/>
            <a:chOff x="0" y="0"/>
            <a:chExt cx="1234628" cy="482774"/>
          </a:xfrm>
        </p:grpSpPr>
        <p:sp>
          <p:nvSpPr>
            <p:cNvPr name="Freeform 34" id="34"/>
            <p:cNvSpPr/>
            <p:nvPr/>
          </p:nvSpPr>
          <p:spPr>
            <a:xfrm flipH="false" flipV="false" rot="0">
              <a:off x="0" y="0"/>
              <a:ext cx="1234628" cy="482774"/>
            </a:xfrm>
            <a:custGeom>
              <a:avLst/>
              <a:gdLst/>
              <a:ahLst/>
              <a:cxnLst/>
              <a:rect r="r" b="b" t="t" l="l"/>
              <a:pathLst>
                <a:path h="482774" w="1234628">
                  <a:moveTo>
                    <a:pt x="46438" y="0"/>
                  </a:moveTo>
                  <a:lnTo>
                    <a:pt x="1188190" y="0"/>
                  </a:lnTo>
                  <a:cubicBezTo>
                    <a:pt x="1213837" y="0"/>
                    <a:pt x="1234628" y="20791"/>
                    <a:pt x="1234628" y="46438"/>
                  </a:cubicBezTo>
                  <a:lnTo>
                    <a:pt x="1234628" y="436336"/>
                  </a:lnTo>
                  <a:cubicBezTo>
                    <a:pt x="1234628" y="461983"/>
                    <a:pt x="1213837" y="482774"/>
                    <a:pt x="1188190" y="482774"/>
                  </a:cubicBezTo>
                  <a:lnTo>
                    <a:pt x="46438" y="482774"/>
                  </a:lnTo>
                  <a:cubicBezTo>
                    <a:pt x="20791" y="482774"/>
                    <a:pt x="0" y="461983"/>
                    <a:pt x="0" y="436336"/>
                  </a:cubicBezTo>
                  <a:lnTo>
                    <a:pt x="0" y="46438"/>
                  </a:lnTo>
                  <a:cubicBezTo>
                    <a:pt x="0" y="20791"/>
                    <a:pt x="20791" y="0"/>
                    <a:pt x="46438" y="0"/>
                  </a:cubicBezTo>
                  <a:close/>
                </a:path>
              </a:pathLst>
            </a:custGeom>
            <a:solidFill>
              <a:srgbClr val="FFFFFF"/>
            </a:solidFill>
            <a:ln w="104775" cap="rnd">
              <a:solidFill>
                <a:srgbClr val="106861"/>
              </a:solidFill>
              <a:prstDash val="solid"/>
              <a:round/>
            </a:ln>
          </p:spPr>
        </p:sp>
        <p:sp>
          <p:nvSpPr>
            <p:cNvPr name="TextBox 35" id="35"/>
            <p:cNvSpPr txBox="true"/>
            <p:nvPr/>
          </p:nvSpPr>
          <p:spPr>
            <a:xfrm>
              <a:off x="0" y="-38100"/>
              <a:ext cx="1234628" cy="520874"/>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36" id="36"/>
          <p:cNvGrpSpPr/>
          <p:nvPr/>
        </p:nvGrpSpPr>
        <p:grpSpPr>
          <a:xfrm rot="0">
            <a:off x="8307532" y="7032444"/>
            <a:ext cx="1228028" cy="1226514"/>
            <a:chOff x="0" y="0"/>
            <a:chExt cx="323431" cy="323032"/>
          </a:xfrm>
        </p:grpSpPr>
        <p:sp>
          <p:nvSpPr>
            <p:cNvPr name="Freeform 37" id="37"/>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38" id="38"/>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TextBox 39" id="39"/>
          <p:cNvSpPr txBox="true"/>
          <p:nvPr/>
        </p:nvSpPr>
        <p:spPr>
          <a:xfrm rot="0">
            <a:off x="9584961" y="7334245"/>
            <a:ext cx="4183100" cy="1007405"/>
          </a:xfrm>
          <a:prstGeom prst="rect">
            <a:avLst/>
          </a:prstGeom>
        </p:spPr>
        <p:txBody>
          <a:bodyPr anchor="t" rtlCol="false" tIns="0" lIns="0" bIns="0" rIns="0">
            <a:spAutoFit/>
          </a:bodyPr>
          <a:lstStyle/>
          <a:p>
            <a:pPr algn="l" marL="0" indent="0" lvl="0">
              <a:lnSpc>
                <a:spcPts val="2065"/>
              </a:lnSpc>
              <a:spcBef>
                <a:spcPct val="0"/>
              </a:spcBef>
            </a:pPr>
            <a:r>
              <a:rPr lang="en-US" sz="1613">
                <a:solidFill>
                  <a:srgbClr val="231F20"/>
                </a:solidFill>
                <a:latin typeface="Open Sauce"/>
                <a:ea typeface="Open Sauce"/>
                <a:cs typeface="Open Sauce"/>
                <a:sym typeface="Open Sauce"/>
              </a:rPr>
              <a:t>Lorem ipsum dolor sit amet, consectetur adipiscing elit. Aliquam semper ipsum urna, nec cursus dolor dictum nec. Donec luctus mauris quis cursus.</a:t>
            </a:r>
          </a:p>
        </p:txBody>
      </p:sp>
      <p:sp>
        <p:nvSpPr>
          <p:cNvPr name="TextBox 40" id="40"/>
          <p:cNvSpPr txBox="true"/>
          <p:nvPr/>
        </p:nvSpPr>
        <p:spPr>
          <a:xfrm rot="0">
            <a:off x="9667546" y="6869366"/>
            <a:ext cx="4100514" cy="376096"/>
          </a:xfrm>
          <a:prstGeom prst="rect">
            <a:avLst/>
          </a:prstGeom>
        </p:spPr>
        <p:txBody>
          <a:bodyPr anchor="t" rtlCol="false" tIns="0" lIns="0" bIns="0" rIns="0">
            <a:spAutoFit/>
          </a:bodyPr>
          <a:lstStyle/>
          <a:p>
            <a:pPr algn="l" marL="0" indent="0" lvl="0">
              <a:lnSpc>
                <a:spcPts val="3017"/>
              </a:lnSpc>
              <a:spcBef>
                <a:spcPct val="0"/>
              </a:spcBef>
            </a:pPr>
            <a:r>
              <a:rPr lang="en-US" b="true" sz="2357">
                <a:solidFill>
                  <a:srgbClr val="333231"/>
                </a:solidFill>
                <a:latin typeface="Open Sauce Bold"/>
                <a:ea typeface="Open Sauce Bold"/>
                <a:cs typeface="Open Sauce Bold"/>
                <a:sym typeface="Open Sauce Bold"/>
              </a:rPr>
              <a:t>Creativity</a:t>
            </a:r>
          </a:p>
        </p:txBody>
      </p:sp>
      <p:sp>
        <p:nvSpPr>
          <p:cNvPr name="Freeform 41" id="41"/>
          <p:cNvSpPr/>
          <p:nvPr/>
        </p:nvSpPr>
        <p:spPr>
          <a:xfrm flipH="false" flipV="false" rot="0">
            <a:off x="8571284" y="7189139"/>
            <a:ext cx="841683" cy="852533"/>
          </a:xfrm>
          <a:custGeom>
            <a:avLst/>
            <a:gdLst/>
            <a:ahLst/>
            <a:cxnLst/>
            <a:rect r="r" b="b" t="t" l="l"/>
            <a:pathLst>
              <a:path h="852533" w="841683">
                <a:moveTo>
                  <a:pt x="0" y="0"/>
                </a:moveTo>
                <a:lnTo>
                  <a:pt x="841683" y="0"/>
                </a:lnTo>
                <a:lnTo>
                  <a:pt x="841683" y="852533"/>
                </a:lnTo>
                <a:lnTo>
                  <a:pt x="0" y="8525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42" id="42"/>
          <p:cNvSpPr/>
          <p:nvPr/>
        </p:nvSpPr>
        <p:spPr>
          <a:xfrm flipH="false" flipV="false" rot="0">
            <a:off x="8571284" y="2050422"/>
            <a:ext cx="841683" cy="841683"/>
          </a:xfrm>
          <a:custGeom>
            <a:avLst/>
            <a:gdLst/>
            <a:ahLst/>
            <a:cxnLst/>
            <a:rect r="r" b="b" t="t" l="l"/>
            <a:pathLst>
              <a:path h="841683" w="841683">
                <a:moveTo>
                  <a:pt x="0" y="0"/>
                </a:moveTo>
                <a:lnTo>
                  <a:pt x="841683" y="0"/>
                </a:lnTo>
                <a:lnTo>
                  <a:pt x="841683" y="841682"/>
                </a:lnTo>
                <a:lnTo>
                  <a:pt x="0" y="8416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grpSp>
        <p:nvGrpSpPr>
          <p:cNvPr name="Group 43" id="43"/>
          <p:cNvGrpSpPr/>
          <p:nvPr/>
        </p:nvGrpSpPr>
        <p:grpSpPr>
          <a:xfrm rot="0">
            <a:off x="4809335" y="8388753"/>
            <a:ext cx="1183417" cy="1183417"/>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45" id="45"/>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10800000">
            <a:off x="2049727" y="4347082"/>
            <a:ext cx="3128394" cy="3751948"/>
            <a:chOff x="0" y="0"/>
            <a:chExt cx="2041606" cy="2448541"/>
          </a:xfrm>
        </p:grpSpPr>
        <p:sp>
          <p:nvSpPr>
            <p:cNvPr name="Freeform 3" id="3"/>
            <p:cNvSpPr/>
            <p:nvPr/>
          </p:nvSpPr>
          <p:spPr>
            <a:xfrm flipH="false" flipV="false" rot="0">
              <a:off x="0" y="0"/>
              <a:ext cx="2041606" cy="2448541"/>
            </a:xfrm>
            <a:custGeom>
              <a:avLst/>
              <a:gdLst/>
              <a:ahLst/>
              <a:cxnLst/>
              <a:rect r="r" b="b" t="t" l="l"/>
              <a:pathLst>
                <a:path h="2448541" w="2041606">
                  <a:moveTo>
                    <a:pt x="79191" y="0"/>
                  </a:moveTo>
                  <a:lnTo>
                    <a:pt x="1962415" y="0"/>
                  </a:lnTo>
                  <a:cubicBezTo>
                    <a:pt x="2006151" y="0"/>
                    <a:pt x="2041606" y="35455"/>
                    <a:pt x="2041606" y="79191"/>
                  </a:cubicBezTo>
                  <a:lnTo>
                    <a:pt x="2041606" y="2369350"/>
                  </a:lnTo>
                  <a:cubicBezTo>
                    <a:pt x="2041606" y="2390353"/>
                    <a:pt x="2033263" y="2410495"/>
                    <a:pt x="2018411" y="2425347"/>
                  </a:cubicBezTo>
                  <a:cubicBezTo>
                    <a:pt x="2003560" y="2440198"/>
                    <a:pt x="1983418" y="2448541"/>
                    <a:pt x="1962415" y="2448541"/>
                  </a:cubicBezTo>
                  <a:lnTo>
                    <a:pt x="79191" y="2448541"/>
                  </a:lnTo>
                  <a:cubicBezTo>
                    <a:pt x="58188" y="2448541"/>
                    <a:pt x="38046" y="2440198"/>
                    <a:pt x="23195" y="2425347"/>
                  </a:cubicBezTo>
                  <a:cubicBezTo>
                    <a:pt x="8343" y="2410495"/>
                    <a:pt x="0" y="2390353"/>
                    <a:pt x="0" y="2369350"/>
                  </a:cubicBezTo>
                  <a:lnTo>
                    <a:pt x="0" y="79191"/>
                  </a:lnTo>
                  <a:cubicBezTo>
                    <a:pt x="0" y="58188"/>
                    <a:pt x="8343" y="38046"/>
                    <a:pt x="23195" y="23195"/>
                  </a:cubicBezTo>
                  <a:cubicBezTo>
                    <a:pt x="38046" y="8343"/>
                    <a:pt x="58188" y="0"/>
                    <a:pt x="79191" y="0"/>
                  </a:cubicBezTo>
                  <a:close/>
                </a:path>
              </a:pathLst>
            </a:custGeom>
            <a:solidFill>
              <a:srgbClr val="FFFFFF"/>
            </a:solidFill>
            <a:ln w="123825" cap="rnd">
              <a:solidFill>
                <a:srgbClr val="106861"/>
              </a:solidFill>
              <a:prstDash val="solid"/>
              <a:round/>
            </a:ln>
          </p:spPr>
        </p:sp>
        <p:sp>
          <p:nvSpPr>
            <p:cNvPr name="TextBox 4" id="4"/>
            <p:cNvSpPr txBox="true"/>
            <p:nvPr/>
          </p:nvSpPr>
          <p:spPr>
            <a:xfrm>
              <a:off x="0" y="-38100"/>
              <a:ext cx="2041606" cy="2486641"/>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5" id="5"/>
          <p:cNvSpPr/>
          <p:nvPr/>
        </p:nvSpPr>
        <p:spPr>
          <a:xfrm flipH="false" flipV="false" rot="0">
            <a:off x="2540734" y="4347082"/>
            <a:ext cx="2146380" cy="1000429"/>
          </a:xfrm>
          <a:custGeom>
            <a:avLst/>
            <a:gdLst/>
            <a:ahLst/>
            <a:cxnLst/>
            <a:rect r="r" b="b" t="t" l="l"/>
            <a:pathLst>
              <a:path h="1000429" w="2146380">
                <a:moveTo>
                  <a:pt x="0" y="0"/>
                </a:moveTo>
                <a:lnTo>
                  <a:pt x="2146380" y="0"/>
                </a:lnTo>
                <a:lnTo>
                  <a:pt x="2146380" y="1000429"/>
                </a:lnTo>
                <a:lnTo>
                  <a:pt x="0" y="1000429"/>
                </a:lnTo>
                <a:lnTo>
                  <a:pt x="0" y="0"/>
                </a:lnTo>
                <a:close/>
              </a:path>
            </a:pathLst>
          </a:custGeom>
          <a:blipFill>
            <a:blip r:embed="rId2">
              <a:extLst>
                <a:ext uri="{96DAC541-7B7A-43D3-8B79-37D633B846F1}">
                  <asvg:svgBlip xmlns:asvg="http://schemas.microsoft.com/office/drawing/2016/SVG/main" r:embed="rId3"/>
                </a:ext>
              </a:extLst>
            </a:blip>
            <a:stretch>
              <a:fillRect l="0" t="-114545" r="0" b="0"/>
            </a:stretch>
          </a:blipFill>
          <a:ln cap="sq">
            <a:noFill/>
            <a:prstDash val="solid"/>
            <a:miter/>
          </a:ln>
        </p:spPr>
      </p:sp>
      <p:sp>
        <p:nvSpPr>
          <p:cNvPr name="Freeform 6" id="6"/>
          <p:cNvSpPr/>
          <p:nvPr/>
        </p:nvSpPr>
        <p:spPr>
          <a:xfrm flipH="false" flipV="false" rot="0">
            <a:off x="3229663" y="5423143"/>
            <a:ext cx="723747" cy="838023"/>
          </a:xfrm>
          <a:custGeom>
            <a:avLst/>
            <a:gdLst/>
            <a:ahLst/>
            <a:cxnLst/>
            <a:rect r="r" b="b" t="t" l="l"/>
            <a:pathLst>
              <a:path h="838023" w="723747">
                <a:moveTo>
                  <a:pt x="0" y="0"/>
                </a:moveTo>
                <a:lnTo>
                  <a:pt x="723746" y="0"/>
                </a:lnTo>
                <a:lnTo>
                  <a:pt x="723746" y="838023"/>
                </a:lnTo>
                <a:lnTo>
                  <a:pt x="0" y="8380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7" id="7"/>
          <p:cNvGrpSpPr/>
          <p:nvPr/>
        </p:nvGrpSpPr>
        <p:grpSpPr>
          <a:xfrm rot="-10800000">
            <a:off x="5561122" y="4347082"/>
            <a:ext cx="3128394" cy="3751948"/>
            <a:chOff x="0" y="0"/>
            <a:chExt cx="2041606" cy="2448541"/>
          </a:xfrm>
        </p:grpSpPr>
        <p:sp>
          <p:nvSpPr>
            <p:cNvPr name="Freeform 8" id="8"/>
            <p:cNvSpPr/>
            <p:nvPr/>
          </p:nvSpPr>
          <p:spPr>
            <a:xfrm flipH="false" flipV="false" rot="0">
              <a:off x="0" y="0"/>
              <a:ext cx="2041606" cy="2448541"/>
            </a:xfrm>
            <a:custGeom>
              <a:avLst/>
              <a:gdLst/>
              <a:ahLst/>
              <a:cxnLst/>
              <a:rect r="r" b="b" t="t" l="l"/>
              <a:pathLst>
                <a:path h="2448541" w="2041606">
                  <a:moveTo>
                    <a:pt x="79191" y="0"/>
                  </a:moveTo>
                  <a:lnTo>
                    <a:pt x="1962415" y="0"/>
                  </a:lnTo>
                  <a:cubicBezTo>
                    <a:pt x="2006151" y="0"/>
                    <a:pt x="2041606" y="35455"/>
                    <a:pt x="2041606" y="79191"/>
                  </a:cubicBezTo>
                  <a:lnTo>
                    <a:pt x="2041606" y="2369350"/>
                  </a:lnTo>
                  <a:cubicBezTo>
                    <a:pt x="2041606" y="2390353"/>
                    <a:pt x="2033263" y="2410495"/>
                    <a:pt x="2018411" y="2425347"/>
                  </a:cubicBezTo>
                  <a:cubicBezTo>
                    <a:pt x="2003560" y="2440198"/>
                    <a:pt x="1983418" y="2448541"/>
                    <a:pt x="1962415" y="2448541"/>
                  </a:cubicBezTo>
                  <a:lnTo>
                    <a:pt x="79191" y="2448541"/>
                  </a:lnTo>
                  <a:cubicBezTo>
                    <a:pt x="58188" y="2448541"/>
                    <a:pt x="38046" y="2440198"/>
                    <a:pt x="23195" y="2425347"/>
                  </a:cubicBezTo>
                  <a:cubicBezTo>
                    <a:pt x="8343" y="2410495"/>
                    <a:pt x="0" y="2390353"/>
                    <a:pt x="0" y="2369350"/>
                  </a:cubicBezTo>
                  <a:lnTo>
                    <a:pt x="0" y="79191"/>
                  </a:lnTo>
                  <a:cubicBezTo>
                    <a:pt x="0" y="58188"/>
                    <a:pt x="8343" y="38046"/>
                    <a:pt x="23195" y="23195"/>
                  </a:cubicBezTo>
                  <a:cubicBezTo>
                    <a:pt x="38046" y="8343"/>
                    <a:pt x="58188" y="0"/>
                    <a:pt x="79191" y="0"/>
                  </a:cubicBezTo>
                  <a:close/>
                </a:path>
              </a:pathLst>
            </a:custGeom>
            <a:solidFill>
              <a:srgbClr val="FFFFFF"/>
            </a:solidFill>
            <a:ln w="123825" cap="rnd">
              <a:solidFill>
                <a:srgbClr val="106861"/>
              </a:solidFill>
              <a:prstDash val="solid"/>
              <a:round/>
            </a:ln>
          </p:spPr>
        </p:sp>
        <p:sp>
          <p:nvSpPr>
            <p:cNvPr name="TextBox 9" id="9"/>
            <p:cNvSpPr txBox="true"/>
            <p:nvPr/>
          </p:nvSpPr>
          <p:spPr>
            <a:xfrm>
              <a:off x="0" y="-38100"/>
              <a:ext cx="2041606" cy="2486641"/>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0" id="10"/>
          <p:cNvSpPr/>
          <p:nvPr/>
        </p:nvSpPr>
        <p:spPr>
          <a:xfrm flipH="false" flipV="false" rot="0">
            <a:off x="6052129" y="4347082"/>
            <a:ext cx="2146380" cy="1000429"/>
          </a:xfrm>
          <a:custGeom>
            <a:avLst/>
            <a:gdLst/>
            <a:ahLst/>
            <a:cxnLst/>
            <a:rect r="r" b="b" t="t" l="l"/>
            <a:pathLst>
              <a:path h="1000429" w="2146380">
                <a:moveTo>
                  <a:pt x="0" y="0"/>
                </a:moveTo>
                <a:lnTo>
                  <a:pt x="2146380" y="0"/>
                </a:lnTo>
                <a:lnTo>
                  <a:pt x="2146380" y="1000429"/>
                </a:lnTo>
                <a:lnTo>
                  <a:pt x="0" y="1000429"/>
                </a:lnTo>
                <a:lnTo>
                  <a:pt x="0" y="0"/>
                </a:lnTo>
                <a:close/>
              </a:path>
            </a:pathLst>
          </a:custGeom>
          <a:blipFill>
            <a:blip r:embed="rId2">
              <a:extLst>
                <a:ext uri="{96DAC541-7B7A-43D3-8B79-37D633B846F1}">
                  <asvg:svgBlip xmlns:asvg="http://schemas.microsoft.com/office/drawing/2016/SVG/main" r:embed="rId3"/>
                </a:ext>
              </a:extLst>
            </a:blip>
            <a:stretch>
              <a:fillRect l="0" t="-114545" r="0" b="0"/>
            </a:stretch>
          </a:blipFill>
          <a:ln cap="sq">
            <a:noFill/>
            <a:prstDash val="solid"/>
            <a:miter/>
          </a:ln>
        </p:spPr>
      </p:sp>
      <p:grpSp>
        <p:nvGrpSpPr>
          <p:cNvPr name="Group 11" id="11"/>
          <p:cNvGrpSpPr/>
          <p:nvPr/>
        </p:nvGrpSpPr>
        <p:grpSpPr>
          <a:xfrm rot="-10800000">
            <a:off x="9070516" y="4347082"/>
            <a:ext cx="3128394" cy="3751948"/>
            <a:chOff x="0" y="0"/>
            <a:chExt cx="2041606" cy="2448541"/>
          </a:xfrm>
        </p:grpSpPr>
        <p:sp>
          <p:nvSpPr>
            <p:cNvPr name="Freeform 12" id="12"/>
            <p:cNvSpPr/>
            <p:nvPr/>
          </p:nvSpPr>
          <p:spPr>
            <a:xfrm flipH="false" flipV="false" rot="0">
              <a:off x="0" y="0"/>
              <a:ext cx="2041606" cy="2448541"/>
            </a:xfrm>
            <a:custGeom>
              <a:avLst/>
              <a:gdLst/>
              <a:ahLst/>
              <a:cxnLst/>
              <a:rect r="r" b="b" t="t" l="l"/>
              <a:pathLst>
                <a:path h="2448541" w="2041606">
                  <a:moveTo>
                    <a:pt x="79191" y="0"/>
                  </a:moveTo>
                  <a:lnTo>
                    <a:pt x="1962415" y="0"/>
                  </a:lnTo>
                  <a:cubicBezTo>
                    <a:pt x="2006151" y="0"/>
                    <a:pt x="2041606" y="35455"/>
                    <a:pt x="2041606" y="79191"/>
                  </a:cubicBezTo>
                  <a:lnTo>
                    <a:pt x="2041606" y="2369350"/>
                  </a:lnTo>
                  <a:cubicBezTo>
                    <a:pt x="2041606" y="2390353"/>
                    <a:pt x="2033263" y="2410495"/>
                    <a:pt x="2018411" y="2425347"/>
                  </a:cubicBezTo>
                  <a:cubicBezTo>
                    <a:pt x="2003560" y="2440198"/>
                    <a:pt x="1983418" y="2448541"/>
                    <a:pt x="1962415" y="2448541"/>
                  </a:cubicBezTo>
                  <a:lnTo>
                    <a:pt x="79191" y="2448541"/>
                  </a:lnTo>
                  <a:cubicBezTo>
                    <a:pt x="58188" y="2448541"/>
                    <a:pt x="38046" y="2440198"/>
                    <a:pt x="23195" y="2425347"/>
                  </a:cubicBezTo>
                  <a:cubicBezTo>
                    <a:pt x="8343" y="2410495"/>
                    <a:pt x="0" y="2390353"/>
                    <a:pt x="0" y="2369350"/>
                  </a:cubicBezTo>
                  <a:lnTo>
                    <a:pt x="0" y="79191"/>
                  </a:lnTo>
                  <a:cubicBezTo>
                    <a:pt x="0" y="58188"/>
                    <a:pt x="8343" y="38046"/>
                    <a:pt x="23195" y="23195"/>
                  </a:cubicBezTo>
                  <a:cubicBezTo>
                    <a:pt x="38046" y="8343"/>
                    <a:pt x="58188" y="0"/>
                    <a:pt x="79191" y="0"/>
                  </a:cubicBezTo>
                  <a:close/>
                </a:path>
              </a:pathLst>
            </a:custGeom>
            <a:solidFill>
              <a:srgbClr val="FFFFFF"/>
            </a:solidFill>
            <a:ln w="123825" cap="rnd">
              <a:solidFill>
                <a:srgbClr val="106861"/>
              </a:solidFill>
              <a:prstDash val="solid"/>
              <a:round/>
            </a:ln>
          </p:spPr>
        </p:sp>
        <p:sp>
          <p:nvSpPr>
            <p:cNvPr name="TextBox 13" id="13"/>
            <p:cNvSpPr txBox="true"/>
            <p:nvPr/>
          </p:nvSpPr>
          <p:spPr>
            <a:xfrm>
              <a:off x="0" y="-38100"/>
              <a:ext cx="2041606" cy="2486641"/>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4" id="14"/>
          <p:cNvSpPr/>
          <p:nvPr/>
        </p:nvSpPr>
        <p:spPr>
          <a:xfrm flipH="false" flipV="false" rot="0">
            <a:off x="9561522" y="4347082"/>
            <a:ext cx="2146380" cy="1000429"/>
          </a:xfrm>
          <a:custGeom>
            <a:avLst/>
            <a:gdLst/>
            <a:ahLst/>
            <a:cxnLst/>
            <a:rect r="r" b="b" t="t" l="l"/>
            <a:pathLst>
              <a:path h="1000429" w="2146380">
                <a:moveTo>
                  <a:pt x="0" y="0"/>
                </a:moveTo>
                <a:lnTo>
                  <a:pt x="2146380" y="0"/>
                </a:lnTo>
                <a:lnTo>
                  <a:pt x="2146380" y="1000429"/>
                </a:lnTo>
                <a:lnTo>
                  <a:pt x="0" y="1000429"/>
                </a:lnTo>
                <a:lnTo>
                  <a:pt x="0" y="0"/>
                </a:lnTo>
                <a:close/>
              </a:path>
            </a:pathLst>
          </a:custGeom>
          <a:blipFill>
            <a:blip r:embed="rId2">
              <a:extLst>
                <a:ext uri="{96DAC541-7B7A-43D3-8B79-37D633B846F1}">
                  <asvg:svgBlip xmlns:asvg="http://schemas.microsoft.com/office/drawing/2016/SVG/main" r:embed="rId3"/>
                </a:ext>
              </a:extLst>
            </a:blip>
            <a:stretch>
              <a:fillRect l="0" t="-114545" r="0" b="0"/>
            </a:stretch>
          </a:blipFill>
          <a:ln cap="sq">
            <a:noFill/>
            <a:prstDash val="solid"/>
            <a:miter/>
          </a:ln>
        </p:spPr>
      </p:sp>
      <p:sp>
        <p:nvSpPr>
          <p:cNvPr name="Freeform 15" id="15"/>
          <p:cNvSpPr/>
          <p:nvPr/>
        </p:nvSpPr>
        <p:spPr>
          <a:xfrm flipH="false" flipV="false" rot="0">
            <a:off x="14592460" y="2868946"/>
            <a:ext cx="3695540" cy="7418054"/>
          </a:xfrm>
          <a:custGeom>
            <a:avLst/>
            <a:gdLst/>
            <a:ahLst/>
            <a:cxnLst/>
            <a:rect r="r" b="b" t="t" l="l"/>
            <a:pathLst>
              <a:path h="7418054" w="3695540">
                <a:moveTo>
                  <a:pt x="0" y="0"/>
                </a:moveTo>
                <a:lnTo>
                  <a:pt x="3695540" y="0"/>
                </a:lnTo>
                <a:lnTo>
                  <a:pt x="3695540" y="7418054"/>
                </a:lnTo>
                <a:lnTo>
                  <a:pt x="0" y="74180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grpSp>
        <p:nvGrpSpPr>
          <p:cNvPr name="Group 16" id="16"/>
          <p:cNvGrpSpPr/>
          <p:nvPr/>
        </p:nvGrpSpPr>
        <p:grpSpPr>
          <a:xfrm rot="-10800000">
            <a:off x="12581910" y="4347082"/>
            <a:ext cx="3128394" cy="3751948"/>
            <a:chOff x="0" y="0"/>
            <a:chExt cx="2041606" cy="2448541"/>
          </a:xfrm>
        </p:grpSpPr>
        <p:sp>
          <p:nvSpPr>
            <p:cNvPr name="Freeform 17" id="17"/>
            <p:cNvSpPr/>
            <p:nvPr/>
          </p:nvSpPr>
          <p:spPr>
            <a:xfrm flipH="false" flipV="false" rot="0">
              <a:off x="0" y="0"/>
              <a:ext cx="2041606" cy="2448541"/>
            </a:xfrm>
            <a:custGeom>
              <a:avLst/>
              <a:gdLst/>
              <a:ahLst/>
              <a:cxnLst/>
              <a:rect r="r" b="b" t="t" l="l"/>
              <a:pathLst>
                <a:path h="2448541" w="2041606">
                  <a:moveTo>
                    <a:pt x="79191" y="0"/>
                  </a:moveTo>
                  <a:lnTo>
                    <a:pt x="1962415" y="0"/>
                  </a:lnTo>
                  <a:cubicBezTo>
                    <a:pt x="2006151" y="0"/>
                    <a:pt x="2041606" y="35455"/>
                    <a:pt x="2041606" y="79191"/>
                  </a:cubicBezTo>
                  <a:lnTo>
                    <a:pt x="2041606" y="2369350"/>
                  </a:lnTo>
                  <a:cubicBezTo>
                    <a:pt x="2041606" y="2390353"/>
                    <a:pt x="2033263" y="2410495"/>
                    <a:pt x="2018411" y="2425347"/>
                  </a:cubicBezTo>
                  <a:cubicBezTo>
                    <a:pt x="2003560" y="2440198"/>
                    <a:pt x="1983418" y="2448541"/>
                    <a:pt x="1962415" y="2448541"/>
                  </a:cubicBezTo>
                  <a:lnTo>
                    <a:pt x="79191" y="2448541"/>
                  </a:lnTo>
                  <a:cubicBezTo>
                    <a:pt x="58188" y="2448541"/>
                    <a:pt x="38046" y="2440198"/>
                    <a:pt x="23195" y="2425347"/>
                  </a:cubicBezTo>
                  <a:cubicBezTo>
                    <a:pt x="8343" y="2410495"/>
                    <a:pt x="0" y="2390353"/>
                    <a:pt x="0" y="2369350"/>
                  </a:cubicBezTo>
                  <a:lnTo>
                    <a:pt x="0" y="79191"/>
                  </a:lnTo>
                  <a:cubicBezTo>
                    <a:pt x="0" y="58188"/>
                    <a:pt x="8343" y="38046"/>
                    <a:pt x="23195" y="23195"/>
                  </a:cubicBezTo>
                  <a:cubicBezTo>
                    <a:pt x="38046" y="8343"/>
                    <a:pt x="58188" y="0"/>
                    <a:pt x="79191" y="0"/>
                  </a:cubicBezTo>
                  <a:close/>
                </a:path>
              </a:pathLst>
            </a:custGeom>
            <a:solidFill>
              <a:srgbClr val="FFFFFF"/>
            </a:solidFill>
            <a:ln w="123825" cap="rnd">
              <a:solidFill>
                <a:srgbClr val="106861"/>
              </a:solidFill>
              <a:prstDash val="solid"/>
              <a:round/>
            </a:ln>
          </p:spPr>
        </p:sp>
        <p:sp>
          <p:nvSpPr>
            <p:cNvPr name="TextBox 18" id="18"/>
            <p:cNvSpPr txBox="true"/>
            <p:nvPr/>
          </p:nvSpPr>
          <p:spPr>
            <a:xfrm>
              <a:off x="0" y="-38100"/>
              <a:ext cx="2041606" cy="2486641"/>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9" id="19"/>
          <p:cNvSpPr/>
          <p:nvPr/>
        </p:nvSpPr>
        <p:spPr>
          <a:xfrm flipH="false" flipV="false" rot="0">
            <a:off x="13072917" y="4347082"/>
            <a:ext cx="2146380" cy="1000429"/>
          </a:xfrm>
          <a:custGeom>
            <a:avLst/>
            <a:gdLst/>
            <a:ahLst/>
            <a:cxnLst/>
            <a:rect r="r" b="b" t="t" l="l"/>
            <a:pathLst>
              <a:path h="1000429" w="2146380">
                <a:moveTo>
                  <a:pt x="0" y="0"/>
                </a:moveTo>
                <a:lnTo>
                  <a:pt x="2146380" y="0"/>
                </a:lnTo>
                <a:lnTo>
                  <a:pt x="2146380" y="1000429"/>
                </a:lnTo>
                <a:lnTo>
                  <a:pt x="0" y="1000429"/>
                </a:lnTo>
                <a:lnTo>
                  <a:pt x="0" y="0"/>
                </a:lnTo>
                <a:close/>
              </a:path>
            </a:pathLst>
          </a:custGeom>
          <a:blipFill>
            <a:blip r:embed="rId2">
              <a:extLst>
                <a:ext uri="{96DAC541-7B7A-43D3-8B79-37D633B846F1}">
                  <asvg:svgBlip xmlns:asvg="http://schemas.microsoft.com/office/drawing/2016/SVG/main" r:embed="rId3"/>
                </a:ext>
              </a:extLst>
            </a:blip>
            <a:stretch>
              <a:fillRect l="0" t="-114545" r="0" b="0"/>
            </a:stretch>
          </a:blipFill>
          <a:ln cap="sq">
            <a:noFill/>
            <a:prstDash val="solid"/>
            <a:miter/>
          </a:ln>
        </p:spPr>
      </p:sp>
      <p:sp>
        <p:nvSpPr>
          <p:cNvPr name="Freeform 20" id="20"/>
          <p:cNvSpPr/>
          <p:nvPr/>
        </p:nvSpPr>
        <p:spPr>
          <a:xfrm flipH="false" flipV="false" rot="0">
            <a:off x="6748522" y="5423143"/>
            <a:ext cx="763553" cy="799913"/>
          </a:xfrm>
          <a:custGeom>
            <a:avLst/>
            <a:gdLst/>
            <a:ahLst/>
            <a:cxnLst/>
            <a:rect r="r" b="b" t="t" l="l"/>
            <a:pathLst>
              <a:path h="799913" w="763553">
                <a:moveTo>
                  <a:pt x="0" y="0"/>
                </a:moveTo>
                <a:lnTo>
                  <a:pt x="763553" y="0"/>
                </a:lnTo>
                <a:lnTo>
                  <a:pt x="763553" y="799913"/>
                </a:lnTo>
                <a:lnTo>
                  <a:pt x="0" y="79991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21" id="21"/>
          <p:cNvSpPr/>
          <p:nvPr/>
        </p:nvSpPr>
        <p:spPr>
          <a:xfrm flipH="false" flipV="false" rot="0">
            <a:off x="10143583" y="5480229"/>
            <a:ext cx="937482" cy="724418"/>
          </a:xfrm>
          <a:custGeom>
            <a:avLst/>
            <a:gdLst/>
            <a:ahLst/>
            <a:cxnLst/>
            <a:rect r="r" b="b" t="t" l="l"/>
            <a:pathLst>
              <a:path h="724418" w="937482">
                <a:moveTo>
                  <a:pt x="0" y="0"/>
                </a:moveTo>
                <a:lnTo>
                  <a:pt x="937482" y="0"/>
                </a:lnTo>
                <a:lnTo>
                  <a:pt x="937482" y="724419"/>
                </a:lnTo>
                <a:lnTo>
                  <a:pt x="0" y="72441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22" id="22"/>
          <p:cNvSpPr/>
          <p:nvPr/>
        </p:nvSpPr>
        <p:spPr>
          <a:xfrm flipH="false" flipV="false" rot="0">
            <a:off x="13784777" y="5444976"/>
            <a:ext cx="722660" cy="794926"/>
          </a:xfrm>
          <a:custGeom>
            <a:avLst/>
            <a:gdLst/>
            <a:ahLst/>
            <a:cxnLst/>
            <a:rect r="r" b="b" t="t" l="l"/>
            <a:pathLst>
              <a:path h="794926" w="722660">
                <a:moveTo>
                  <a:pt x="0" y="0"/>
                </a:moveTo>
                <a:lnTo>
                  <a:pt x="722660" y="0"/>
                </a:lnTo>
                <a:lnTo>
                  <a:pt x="722660" y="794925"/>
                </a:lnTo>
                <a:lnTo>
                  <a:pt x="0" y="79492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TextBox 23" id="23"/>
          <p:cNvSpPr txBox="true"/>
          <p:nvPr/>
        </p:nvSpPr>
        <p:spPr>
          <a:xfrm rot="0">
            <a:off x="2095642" y="2054763"/>
            <a:ext cx="7362789" cy="866067"/>
          </a:xfrm>
          <a:prstGeom prst="rect">
            <a:avLst/>
          </a:prstGeom>
        </p:spPr>
        <p:txBody>
          <a:bodyPr anchor="t" rtlCol="false" tIns="0" lIns="0" bIns="0" rIns="0">
            <a:spAutoFit/>
          </a:bodyPr>
          <a:lstStyle/>
          <a:p>
            <a:pPr algn="l">
              <a:lnSpc>
                <a:spcPts val="7178"/>
              </a:lnSpc>
            </a:pPr>
            <a:r>
              <a:rPr lang="en-US" sz="5127" spc="-102" b="true">
                <a:solidFill>
                  <a:srgbClr val="191919"/>
                </a:solidFill>
                <a:latin typeface="Open Sauce Bold"/>
                <a:ea typeface="Open Sauce Bold"/>
                <a:cs typeface="Open Sauce Bold"/>
                <a:sym typeface="Open Sauce Bold"/>
              </a:rPr>
              <a:t>Goals</a:t>
            </a:r>
          </a:p>
        </p:txBody>
      </p:sp>
      <p:sp>
        <p:nvSpPr>
          <p:cNvPr name="TextBox 24" id="24"/>
          <p:cNvSpPr txBox="true"/>
          <p:nvPr/>
        </p:nvSpPr>
        <p:spPr>
          <a:xfrm rot="0">
            <a:off x="2222390" y="6672483"/>
            <a:ext cx="2738293" cy="1179777"/>
          </a:xfrm>
          <a:prstGeom prst="rect">
            <a:avLst/>
          </a:prstGeom>
        </p:spPr>
        <p:txBody>
          <a:bodyPr anchor="t" rtlCol="false" tIns="0" lIns="0" bIns="0" rIns="0">
            <a:spAutoFit/>
          </a:bodyPr>
          <a:lstStyle/>
          <a:p>
            <a:pPr algn="ctr" marL="0" indent="0" lvl="0">
              <a:lnSpc>
                <a:spcPts val="1927"/>
              </a:lnSpc>
            </a:pPr>
            <a:r>
              <a:rPr lang="en-US" sz="1284">
                <a:solidFill>
                  <a:srgbClr val="343432"/>
                </a:solidFill>
                <a:latin typeface="Open Sauce"/>
                <a:ea typeface="Open Sauce"/>
                <a:cs typeface="Open Sauce"/>
                <a:sym typeface="Open Sauce"/>
              </a:rPr>
              <a:t>Lorem ipsum dolor sit amet, consectetur adipiscing elit. Aliquam semper ipsum urna, nec cursus dolor dictum nec. Donec luctus mauris quis cursus.</a:t>
            </a:r>
          </a:p>
        </p:txBody>
      </p:sp>
      <p:sp>
        <p:nvSpPr>
          <p:cNvPr name="TextBox 25" id="25"/>
          <p:cNvSpPr txBox="true"/>
          <p:nvPr/>
        </p:nvSpPr>
        <p:spPr>
          <a:xfrm rot="0">
            <a:off x="2541872" y="6327841"/>
            <a:ext cx="2099327" cy="277967"/>
          </a:xfrm>
          <a:prstGeom prst="rect">
            <a:avLst/>
          </a:prstGeom>
        </p:spPr>
        <p:txBody>
          <a:bodyPr anchor="t" rtlCol="false" tIns="0" lIns="0" bIns="0" rIns="0">
            <a:spAutoFit/>
          </a:bodyPr>
          <a:lstStyle/>
          <a:p>
            <a:pPr algn="ctr" marL="0" indent="0" lvl="0">
              <a:lnSpc>
                <a:spcPts val="2278"/>
              </a:lnSpc>
              <a:spcBef>
                <a:spcPct val="0"/>
              </a:spcBef>
            </a:pPr>
            <a:r>
              <a:rPr lang="en-US" b="true" sz="1779">
                <a:solidFill>
                  <a:srgbClr val="343432"/>
                </a:solidFill>
                <a:latin typeface="Open Sauce Bold"/>
                <a:ea typeface="Open Sauce Bold"/>
                <a:cs typeface="Open Sauce Bold"/>
                <a:sym typeface="Open Sauce Bold"/>
              </a:rPr>
              <a:t>Objective 01</a:t>
            </a:r>
          </a:p>
        </p:txBody>
      </p:sp>
      <p:sp>
        <p:nvSpPr>
          <p:cNvPr name="TextBox 26" id="26"/>
          <p:cNvSpPr txBox="true"/>
          <p:nvPr/>
        </p:nvSpPr>
        <p:spPr>
          <a:xfrm rot="0">
            <a:off x="3122795" y="4419191"/>
            <a:ext cx="937482" cy="595909"/>
          </a:xfrm>
          <a:prstGeom prst="rect">
            <a:avLst/>
          </a:prstGeom>
        </p:spPr>
        <p:txBody>
          <a:bodyPr anchor="t" rtlCol="false" tIns="0" lIns="0" bIns="0" rIns="0">
            <a:spAutoFit/>
          </a:bodyPr>
          <a:lstStyle/>
          <a:p>
            <a:pPr algn="ctr" marL="0" indent="0" lvl="0">
              <a:lnSpc>
                <a:spcPts val="4895"/>
              </a:lnSpc>
              <a:spcBef>
                <a:spcPct val="0"/>
              </a:spcBef>
            </a:pPr>
            <a:r>
              <a:rPr lang="en-US" b="true" sz="3824">
                <a:solidFill>
                  <a:srgbClr val="F8F8F8"/>
                </a:solidFill>
                <a:latin typeface="Open Sauce Bold"/>
                <a:ea typeface="Open Sauce Bold"/>
                <a:cs typeface="Open Sauce Bold"/>
                <a:sym typeface="Open Sauce Bold"/>
              </a:rPr>
              <a:t>01</a:t>
            </a:r>
          </a:p>
        </p:txBody>
      </p:sp>
      <p:sp>
        <p:nvSpPr>
          <p:cNvPr name="TextBox 27" id="27"/>
          <p:cNvSpPr txBox="true"/>
          <p:nvPr/>
        </p:nvSpPr>
        <p:spPr>
          <a:xfrm rot="0">
            <a:off x="5733784" y="6672483"/>
            <a:ext cx="2738293" cy="1179777"/>
          </a:xfrm>
          <a:prstGeom prst="rect">
            <a:avLst/>
          </a:prstGeom>
        </p:spPr>
        <p:txBody>
          <a:bodyPr anchor="t" rtlCol="false" tIns="0" lIns="0" bIns="0" rIns="0">
            <a:spAutoFit/>
          </a:bodyPr>
          <a:lstStyle/>
          <a:p>
            <a:pPr algn="ctr" marL="0" indent="0" lvl="0">
              <a:lnSpc>
                <a:spcPts val="1927"/>
              </a:lnSpc>
            </a:pPr>
            <a:r>
              <a:rPr lang="en-US" sz="1284">
                <a:solidFill>
                  <a:srgbClr val="343432"/>
                </a:solidFill>
                <a:latin typeface="Open Sauce"/>
                <a:ea typeface="Open Sauce"/>
                <a:cs typeface="Open Sauce"/>
                <a:sym typeface="Open Sauce"/>
              </a:rPr>
              <a:t>Lorem ipsum dolor sit amet, consectetur adipiscing elit. Aliquam semper ipsum urna, nec cursus dolor dictum nec. Donec luctus mauris quis cursus.</a:t>
            </a:r>
          </a:p>
        </p:txBody>
      </p:sp>
      <p:sp>
        <p:nvSpPr>
          <p:cNvPr name="TextBox 28" id="28"/>
          <p:cNvSpPr txBox="true"/>
          <p:nvPr/>
        </p:nvSpPr>
        <p:spPr>
          <a:xfrm rot="0">
            <a:off x="6053267" y="6327841"/>
            <a:ext cx="2099327" cy="277967"/>
          </a:xfrm>
          <a:prstGeom prst="rect">
            <a:avLst/>
          </a:prstGeom>
        </p:spPr>
        <p:txBody>
          <a:bodyPr anchor="t" rtlCol="false" tIns="0" lIns="0" bIns="0" rIns="0">
            <a:spAutoFit/>
          </a:bodyPr>
          <a:lstStyle/>
          <a:p>
            <a:pPr algn="ctr" marL="0" indent="0" lvl="0">
              <a:lnSpc>
                <a:spcPts val="2278"/>
              </a:lnSpc>
              <a:spcBef>
                <a:spcPct val="0"/>
              </a:spcBef>
            </a:pPr>
            <a:r>
              <a:rPr lang="en-US" b="true" sz="1779">
                <a:solidFill>
                  <a:srgbClr val="343432"/>
                </a:solidFill>
                <a:latin typeface="Open Sauce Bold"/>
                <a:ea typeface="Open Sauce Bold"/>
                <a:cs typeface="Open Sauce Bold"/>
                <a:sym typeface="Open Sauce Bold"/>
              </a:rPr>
              <a:t>Objective 02</a:t>
            </a:r>
          </a:p>
        </p:txBody>
      </p:sp>
      <p:sp>
        <p:nvSpPr>
          <p:cNvPr name="TextBox 29" id="29"/>
          <p:cNvSpPr txBox="true"/>
          <p:nvPr/>
        </p:nvSpPr>
        <p:spPr>
          <a:xfrm rot="0">
            <a:off x="6634189" y="4419191"/>
            <a:ext cx="937482" cy="595909"/>
          </a:xfrm>
          <a:prstGeom prst="rect">
            <a:avLst/>
          </a:prstGeom>
        </p:spPr>
        <p:txBody>
          <a:bodyPr anchor="t" rtlCol="false" tIns="0" lIns="0" bIns="0" rIns="0">
            <a:spAutoFit/>
          </a:bodyPr>
          <a:lstStyle/>
          <a:p>
            <a:pPr algn="ctr" marL="0" indent="0" lvl="0">
              <a:lnSpc>
                <a:spcPts val="4895"/>
              </a:lnSpc>
              <a:spcBef>
                <a:spcPct val="0"/>
              </a:spcBef>
            </a:pPr>
            <a:r>
              <a:rPr lang="en-US" b="true" sz="3824">
                <a:solidFill>
                  <a:srgbClr val="F8F8F8"/>
                </a:solidFill>
                <a:latin typeface="Open Sauce Bold"/>
                <a:ea typeface="Open Sauce Bold"/>
                <a:cs typeface="Open Sauce Bold"/>
                <a:sym typeface="Open Sauce Bold"/>
              </a:rPr>
              <a:t>02</a:t>
            </a:r>
          </a:p>
        </p:txBody>
      </p:sp>
      <p:sp>
        <p:nvSpPr>
          <p:cNvPr name="TextBox 30" id="30"/>
          <p:cNvSpPr txBox="true"/>
          <p:nvPr/>
        </p:nvSpPr>
        <p:spPr>
          <a:xfrm rot="0">
            <a:off x="9243178" y="6672483"/>
            <a:ext cx="2738293" cy="1179777"/>
          </a:xfrm>
          <a:prstGeom prst="rect">
            <a:avLst/>
          </a:prstGeom>
        </p:spPr>
        <p:txBody>
          <a:bodyPr anchor="t" rtlCol="false" tIns="0" lIns="0" bIns="0" rIns="0">
            <a:spAutoFit/>
          </a:bodyPr>
          <a:lstStyle/>
          <a:p>
            <a:pPr algn="ctr" marL="0" indent="0" lvl="0">
              <a:lnSpc>
                <a:spcPts val="1927"/>
              </a:lnSpc>
            </a:pPr>
            <a:r>
              <a:rPr lang="en-US" sz="1284">
                <a:solidFill>
                  <a:srgbClr val="343432"/>
                </a:solidFill>
                <a:latin typeface="Open Sauce"/>
                <a:ea typeface="Open Sauce"/>
                <a:cs typeface="Open Sauce"/>
                <a:sym typeface="Open Sauce"/>
              </a:rPr>
              <a:t>Lorem ipsum dolor sit amet, consectetur adipiscing elit. Aliquam semper ipsum urna, nec cursus dolor dictum nec. Donec luctus mauris quis cursus.</a:t>
            </a:r>
          </a:p>
        </p:txBody>
      </p:sp>
      <p:sp>
        <p:nvSpPr>
          <p:cNvPr name="TextBox 31" id="31"/>
          <p:cNvSpPr txBox="true"/>
          <p:nvPr/>
        </p:nvSpPr>
        <p:spPr>
          <a:xfrm rot="0">
            <a:off x="9562661" y="6327841"/>
            <a:ext cx="2099327" cy="277967"/>
          </a:xfrm>
          <a:prstGeom prst="rect">
            <a:avLst/>
          </a:prstGeom>
        </p:spPr>
        <p:txBody>
          <a:bodyPr anchor="t" rtlCol="false" tIns="0" lIns="0" bIns="0" rIns="0">
            <a:spAutoFit/>
          </a:bodyPr>
          <a:lstStyle/>
          <a:p>
            <a:pPr algn="ctr" marL="0" indent="0" lvl="0">
              <a:lnSpc>
                <a:spcPts val="2278"/>
              </a:lnSpc>
              <a:spcBef>
                <a:spcPct val="0"/>
              </a:spcBef>
            </a:pPr>
            <a:r>
              <a:rPr lang="en-US" b="true" sz="1779">
                <a:solidFill>
                  <a:srgbClr val="343432"/>
                </a:solidFill>
                <a:latin typeface="Open Sauce Bold"/>
                <a:ea typeface="Open Sauce Bold"/>
                <a:cs typeface="Open Sauce Bold"/>
                <a:sym typeface="Open Sauce Bold"/>
              </a:rPr>
              <a:t>Objective 03</a:t>
            </a:r>
          </a:p>
        </p:txBody>
      </p:sp>
      <p:sp>
        <p:nvSpPr>
          <p:cNvPr name="TextBox 32" id="32"/>
          <p:cNvSpPr txBox="true"/>
          <p:nvPr/>
        </p:nvSpPr>
        <p:spPr>
          <a:xfrm rot="0">
            <a:off x="10143583" y="4419191"/>
            <a:ext cx="937482" cy="595909"/>
          </a:xfrm>
          <a:prstGeom prst="rect">
            <a:avLst/>
          </a:prstGeom>
        </p:spPr>
        <p:txBody>
          <a:bodyPr anchor="t" rtlCol="false" tIns="0" lIns="0" bIns="0" rIns="0">
            <a:spAutoFit/>
          </a:bodyPr>
          <a:lstStyle/>
          <a:p>
            <a:pPr algn="ctr" marL="0" indent="0" lvl="0">
              <a:lnSpc>
                <a:spcPts val="4895"/>
              </a:lnSpc>
              <a:spcBef>
                <a:spcPct val="0"/>
              </a:spcBef>
            </a:pPr>
            <a:r>
              <a:rPr lang="en-US" b="true" sz="3824">
                <a:solidFill>
                  <a:srgbClr val="F8F8F8"/>
                </a:solidFill>
                <a:latin typeface="Open Sauce Bold"/>
                <a:ea typeface="Open Sauce Bold"/>
                <a:cs typeface="Open Sauce Bold"/>
                <a:sym typeface="Open Sauce Bold"/>
              </a:rPr>
              <a:t>03</a:t>
            </a:r>
          </a:p>
        </p:txBody>
      </p:sp>
      <p:sp>
        <p:nvSpPr>
          <p:cNvPr name="TextBox 33" id="33"/>
          <p:cNvSpPr txBox="true"/>
          <p:nvPr/>
        </p:nvSpPr>
        <p:spPr>
          <a:xfrm rot="0">
            <a:off x="12754573" y="6672483"/>
            <a:ext cx="2738293" cy="1179777"/>
          </a:xfrm>
          <a:prstGeom prst="rect">
            <a:avLst/>
          </a:prstGeom>
        </p:spPr>
        <p:txBody>
          <a:bodyPr anchor="t" rtlCol="false" tIns="0" lIns="0" bIns="0" rIns="0">
            <a:spAutoFit/>
          </a:bodyPr>
          <a:lstStyle/>
          <a:p>
            <a:pPr algn="ctr" marL="0" indent="0" lvl="0">
              <a:lnSpc>
                <a:spcPts val="1927"/>
              </a:lnSpc>
            </a:pPr>
            <a:r>
              <a:rPr lang="en-US" sz="1284">
                <a:solidFill>
                  <a:srgbClr val="343432"/>
                </a:solidFill>
                <a:latin typeface="Open Sauce"/>
                <a:ea typeface="Open Sauce"/>
                <a:cs typeface="Open Sauce"/>
                <a:sym typeface="Open Sauce"/>
              </a:rPr>
              <a:t>Lorem ipsum dolor sit amet, consectetur adipiscing elit. Aliquam semper ipsum urna, nec cursus dolor dictum nec. Donec luctus mauris quis cursus.</a:t>
            </a:r>
          </a:p>
        </p:txBody>
      </p:sp>
      <p:sp>
        <p:nvSpPr>
          <p:cNvPr name="TextBox 34" id="34"/>
          <p:cNvSpPr txBox="true"/>
          <p:nvPr/>
        </p:nvSpPr>
        <p:spPr>
          <a:xfrm rot="0">
            <a:off x="13074055" y="6327841"/>
            <a:ext cx="2099327" cy="277967"/>
          </a:xfrm>
          <a:prstGeom prst="rect">
            <a:avLst/>
          </a:prstGeom>
        </p:spPr>
        <p:txBody>
          <a:bodyPr anchor="t" rtlCol="false" tIns="0" lIns="0" bIns="0" rIns="0">
            <a:spAutoFit/>
          </a:bodyPr>
          <a:lstStyle/>
          <a:p>
            <a:pPr algn="ctr" marL="0" indent="0" lvl="0">
              <a:lnSpc>
                <a:spcPts val="2278"/>
              </a:lnSpc>
              <a:spcBef>
                <a:spcPct val="0"/>
              </a:spcBef>
            </a:pPr>
            <a:r>
              <a:rPr lang="en-US" b="true" sz="1779">
                <a:solidFill>
                  <a:srgbClr val="343432"/>
                </a:solidFill>
                <a:latin typeface="Open Sauce Bold"/>
                <a:ea typeface="Open Sauce Bold"/>
                <a:cs typeface="Open Sauce Bold"/>
                <a:sym typeface="Open Sauce Bold"/>
              </a:rPr>
              <a:t>Objective 04</a:t>
            </a:r>
          </a:p>
        </p:txBody>
      </p:sp>
      <p:sp>
        <p:nvSpPr>
          <p:cNvPr name="TextBox 35" id="35"/>
          <p:cNvSpPr txBox="true"/>
          <p:nvPr/>
        </p:nvSpPr>
        <p:spPr>
          <a:xfrm rot="0">
            <a:off x="13654978" y="4419191"/>
            <a:ext cx="937482" cy="595909"/>
          </a:xfrm>
          <a:prstGeom prst="rect">
            <a:avLst/>
          </a:prstGeom>
        </p:spPr>
        <p:txBody>
          <a:bodyPr anchor="t" rtlCol="false" tIns="0" lIns="0" bIns="0" rIns="0">
            <a:spAutoFit/>
          </a:bodyPr>
          <a:lstStyle/>
          <a:p>
            <a:pPr algn="ctr" marL="0" indent="0" lvl="0">
              <a:lnSpc>
                <a:spcPts val="4895"/>
              </a:lnSpc>
              <a:spcBef>
                <a:spcPct val="0"/>
              </a:spcBef>
            </a:pPr>
            <a:r>
              <a:rPr lang="en-US" b="true" sz="3824">
                <a:solidFill>
                  <a:srgbClr val="F8F8F8"/>
                </a:solidFill>
                <a:latin typeface="Open Sauce Bold"/>
                <a:ea typeface="Open Sauce Bold"/>
                <a:cs typeface="Open Sauce Bold"/>
                <a:sym typeface="Open Sauce Bold"/>
              </a:rPr>
              <a:t>04</a:t>
            </a:r>
          </a:p>
        </p:txBody>
      </p:sp>
      <p:sp>
        <p:nvSpPr>
          <p:cNvPr name="TextBox 36" id="36"/>
          <p:cNvSpPr txBox="true"/>
          <p:nvPr/>
        </p:nvSpPr>
        <p:spPr>
          <a:xfrm rot="0">
            <a:off x="2095642" y="3053081"/>
            <a:ext cx="10658931" cy="789176"/>
          </a:xfrm>
          <a:prstGeom prst="rect">
            <a:avLst/>
          </a:prstGeom>
        </p:spPr>
        <p:txBody>
          <a:bodyPr anchor="t" rtlCol="false" tIns="0" lIns="0" bIns="0" rIns="0">
            <a:spAutoFit/>
          </a:bodyPr>
          <a:lstStyle/>
          <a:p>
            <a:pPr algn="l" marL="0" indent="0" lvl="0">
              <a:lnSpc>
                <a:spcPts val="3301"/>
              </a:lnSpc>
            </a:pPr>
            <a:r>
              <a:rPr lang="en-US" sz="2200">
                <a:solidFill>
                  <a:srgbClr val="343432"/>
                </a:solidFill>
                <a:latin typeface="Open Sauce"/>
                <a:ea typeface="Open Sauce"/>
                <a:cs typeface="Open Sauce"/>
                <a:sym typeface="Open Sauce"/>
              </a:rPr>
              <a:t>Lorem ipsum dolor sit amet, consectetur adipiscing elit. Aliquam semper ipsum urna, nec cursus dolor dictum nec. Donec luctus mauris quis cursus.</a:t>
            </a:r>
          </a:p>
        </p:txBody>
      </p:sp>
      <p:sp>
        <p:nvSpPr>
          <p:cNvPr name="Freeform 37" id="37"/>
          <p:cNvSpPr/>
          <p:nvPr/>
        </p:nvSpPr>
        <p:spPr>
          <a:xfrm flipH="false" flipV="false" rot="-10800000">
            <a:off x="-465877" y="-4635036"/>
            <a:ext cx="3695540" cy="7418054"/>
          </a:xfrm>
          <a:custGeom>
            <a:avLst/>
            <a:gdLst/>
            <a:ahLst/>
            <a:cxnLst/>
            <a:rect r="r" b="b" t="t" l="l"/>
            <a:pathLst>
              <a:path h="7418054" w="3695540">
                <a:moveTo>
                  <a:pt x="0" y="0"/>
                </a:moveTo>
                <a:lnTo>
                  <a:pt x="3695540" y="0"/>
                </a:lnTo>
                <a:lnTo>
                  <a:pt x="3695540" y="7418054"/>
                </a:lnTo>
                <a:lnTo>
                  <a:pt x="0" y="74180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683899" y="869455"/>
            <a:ext cx="16920201" cy="8796706"/>
            <a:chOff x="0" y="0"/>
            <a:chExt cx="4456349" cy="2316828"/>
          </a:xfrm>
        </p:grpSpPr>
        <p:sp>
          <p:nvSpPr>
            <p:cNvPr name="Freeform 4" id="4"/>
            <p:cNvSpPr/>
            <p:nvPr/>
          </p:nvSpPr>
          <p:spPr>
            <a:xfrm flipH="false" flipV="false" rot="0">
              <a:off x="0" y="0"/>
              <a:ext cx="4456349" cy="2316828"/>
            </a:xfrm>
            <a:custGeom>
              <a:avLst/>
              <a:gdLst/>
              <a:ahLst/>
              <a:cxnLst/>
              <a:rect r="r" b="b" t="t" l="l"/>
              <a:pathLst>
                <a:path h="2316828" w="4456349">
                  <a:moveTo>
                    <a:pt x="11439" y="0"/>
                  </a:moveTo>
                  <a:lnTo>
                    <a:pt x="4444910" y="0"/>
                  </a:lnTo>
                  <a:cubicBezTo>
                    <a:pt x="4447944" y="0"/>
                    <a:pt x="4450854" y="1205"/>
                    <a:pt x="4452999" y="3350"/>
                  </a:cubicBezTo>
                  <a:cubicBezTo>
                    <a:pt x="4455144" y="5496"/>
                    <a:pt x="4456349" y="8405"/>
                    <a:pt x="4456349" y="11439"/>
                  </a:cubicBezTo>
                  <a:lnTo>
                    <a:pt x="4456349" y="2305389"/>
                  </a:lnTo>
                  <a:cubicBezTo>
                    <a:pt x="4456349" y="2308423"/>
                    <a:pt x="4455144" y="2311332"/>
                    <a:pt x="4452999" y="2313478"/>
                  </a:cubicBezTo>
                  <a:cubicBezTo>
                    <a:pt x="4450854" y="2315623"/>
                    <a:pt x="4447944" y="2316828"/>
                    <a:pt x="4444910" y="2316828"/>
                  </a:cubicBezTo>
                  <a:lnTo>
                    <a:pt x="11439" y="2316828"/>
                  </a:lnTo>
                  <a:cubicBezTo>
                    <a:pt x="8405" y="2316828"/>
                    <a:pt x="5496" y="2315623"/>
                    <a:pt x="3350" y="2313478"/>
                  </a:cubicBezTo>
                  <a:cubicBezTo>
                    <a:pt x="1205" y="2311332"/>
                    <a:pt x="0" y="2308423"/>
                    <a:pt x="0" y="2305389"/>
                  </a:cubicBezTo>
                  <a:lnTo>
                    <a:pt x="0" y="11439"/>
                  </a:lnTo>
                  <a:cubicBezTo>
                    <a:pt x="0" y="8405"/>
                    <a:pt x="1205" y="5496"/>
                    <a:pt x="3350" y="3350"/>
                  </a:cubicBezTo>
                  <a:cubicBezTo>
                    <a:pt x="5496" y="1205"/>
                    <a:pt x="8405" y="0"/>
                    <a:pt x="11439" y="0"/>
                  </a:cubicBezTo>
                  <a:close/>
                </a:path>
              </a:pathLst>
            </a:custGeom>
            <a:solidFill>
              <a:srgbClr val="FDFBFB">
                <a:alpha val="98824"/>
              </a:srgbClr>
            </a:solidFill>
            <a:ln cap="rnd">
              <a:noFill/>
              <a:prstDash val="solid"/>
              <a:round/>
            </a:ln>
          </p:spPr>
        </p:sp>
        <p:sp>
          <p:nvSpPr>
            <p:cNvPr name="TextBox 5" id="5"/>
            <p:cNvSpPr txBox="true"/>
            <p:nvPr/>
          </p:nvSpPr>
          <p:spPr>
            <a:xfrm>
              <a:off x="0" y="-19050"/>
              <a:ext cx="4456349" cy="233587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6" id="6"/>
          <p:cNvSpPr txBox="true"/>
          <p:nvPr/>
        </p:nvSpPr>
        <p:spPr>
          <a:xfrm rot="0">
            <a:off x="1327902" y="1597213"/>
            <a:ext cx="8721434" cy="861880"/>
          </a:xfrm>
          <a:prstGeom prst="rect">
            <a:avLst/>
          </a:prstGeom>
        </p:spPr>
        <p:txBody>
          <a:bodyPr anchor="t" rtlCol="false" tIns="0" lIns="0" bIns="0" rIns="0">
            <a:spAutoFit/>
          </a:bodyPr>
          <a:lstStyle/>
          <a:p>
            <a:pPr algn="l" marL="0" indent="0" lvl="0">
              <a:lnSpc>
                <a:spcPts val="7178"/>
              </a:lnSpc>
              <a:spcBef>
                <a:spcPct val="0"/>
              </a:spcBef>
            </a:pPr>
            <a:r>
              <a:rPr lang="en-US" b="true" sz="5127" spc="-102">
                <a:solidFill>
                  <a:srgbClr val="191919"/>
                </a:solidFill>
                <a:latin typeface="Open Sauce Bold"/>
                <a:ea typeface="Open Sauce Bold"/>
                <a:cs typeface="Open Sauce Bold"/>
                <a:sym typeface="Open Sauce Bold"/>
              </a:rPr>
              <a:t>Project Timeline</a:t>
            </a:r>
          </a:p>
        </p:txBody>
      </p:sp>
      <p:sp>
        <p:nvSpPr>
          <p:cNvPr name="Freeform 7" id="7"/>
          <p:cNvSpPr/>
          <p:nvPr/>
        </p:nvSpPr>
        <p:spPr>
          <a:xfrm flipH="false" flipV="false" rot="-5400000">
            <a:off x="2443459" y="5261939"/>
            <a:ext cx="1015539" cy="2086127"/>
          </a:xfrm>
          <a:custGeom>
            <a:avLst/>
            <a:gdLst/>
            <a:ahLst/>
            <a:cxnLst/>
            <a:rect r="r" b="b" t="t" l="l"/>
            <a:pathLst>
              <a:path h="2086127" w="1015539">
                <a:moveTo>
                  <a:pt x="0" y="0"/>
                </a:moveTo>
                <a:lnTo>
                  <a:pt x="1015539" y="0"/>
                </a:lnTo>
                <a:lnTo>
                  <a:pt x="1015539" y="2086127"/>
                </a:lnTo>
                <a:lnTo>
                  <a:pt x="0" y="2086127"/>
                </a:lnTo>
                <a:lnTo>
                  <a:pt x="0" y="0"/>
                </a:lnTo>
                <a:close/>
              </a:path>
            </a:pathLst>
          </a:custGeom>
          <a:blipFill>
            <a:blip r:embed="rId3">
              <a:extLst>
                <a:ext uri="{96DAC541-7B7A-43D3-8B79-37D633B846F1}">
                  <asvg:svgBlip xmlns:asvg="http://schemas.microsoft.com/office/drawing/2016/SVG/main" r:embed="rId4"/>
                </a:ext>
              </a:extLst>
            </a:blip>
            <a:stretch>
              <a:fillRect l="-105420" t="0" r="0" b="0"/>
            </a:stretch>
          </a:blipFill>
          <a:ln cap="sq">
            <a:noFill/>
            <a:prstDash val="solid"/>
            <a:miter/>
          </a:ln>
        </p:spPr>
      </p:sp>
      <p:sp>
        <p:nvSpPr>
          <p:cNvPr name="Freeform 8" id="8"/>
          <p:cNvSpPr/>
          <p:nvPr/>
        </p:nvSpPr>
        <p:spPr>
          <a:xfrm flipH="false" flipV="false" rot="-5400000">
            <a:off x="2001983" y="5892084"/>
            <a:ext cx="1841376" cy="1841376"/>
          </a:xfrm>
          <a:custGeom>
            <a:avLst/>
            <a:gdLst/>
            <a:ahLst/>
            <a:cxnLst/>
            <a:rect r="r" b="b" t="t" l="l"/>
            <a:pathLst>
              <a:path h="1841376" w="1841376">
                <a:moveTo>
                  <a:pt x="0" y="0"/>
                </a:moveTo>
                <a:lnTo>
                  <a:pt x="1841376" y="0"/>
                </a:lnTo>
                <a:lnTo>
                  <a:pt x="1841376" y="1841376"/>
                </a:lnTo>
                <a:lnTo>
                  <a:pt x="0" y="18413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AutoShape 9" id="9"/>
          <p:cNvSpPr/>
          <p:nvPr/>
        </p:nvSpPr>
        <p:spPr>
          <a:xfrm>
            <a:off x="2951228" y="7733460"/>
            <a:ext cx="0" cy="467846"/>
          </a:xfrm>
          <a:prstGeom prst="line">
            <a:avLst/>
          </a:prstGeom>
          <a:ln cap="rnd" w="38100">
            <a:solidFill>
              <a:srgbClr val="106861"/>
            </a:solidFill>
            <a:prstDash val="sysDot"/>
            <a:headEnd type="none" len="sm" w="sm"/>
            <a:tailEnd type="oval" len="lg" w="lg"/>
          </a:ln>
        </p:spPr>
      </p:sp>
      <p:sp>
        <p:nvSpPr>
          <p:cNvPr name="Freeform 10" id="10"/>
          <p:cNvSpPr/>
          <p:nvPr/>
        </p:nvSpPr>
        <p:spPr>
          <a:xfrm flipH="true" flipV="true" rot="-5400000">
            <a:off x="4503931" y="6277478"/>
            <a:ext cx="1015539" cy="2086127"/>
          </a:xfrm>
          <a:custGeom>
            <a:avLst/>
            <a:gdLst/>
            <a:ahLst/>
            <a:cxnLst/>
            <a:rect r="r" b="b" t="t" l="l"/>
            <a:pathLst>
              <a:path h="2086127" w="1015539">
                <a:moveTo>
                  <a:pt x="1015539" y="2086127"/>
                </a:moveTo>
                <a:lnTo>
                  <a:pt x="0" y="2086127"/>
                </a:lnTo>
                <a:lnTo>
                  <a:pt x="0" y="0"/>
                </a:lnTo>
                <a:lnTo>
                  <a:pt x="1015539" y="0"/>
                </a:lnTo>
                <a:lnTo>
                  <a:pt x="1015539" y="2086127"/>
                </a:lnTo>
                <a:close/>
              </a:path>
            </a:pathLst>
          </a:custGeom>
          <a:blipFill>
            <a:blip r:embed="rId7">
              <a:extLst>
                <a:ext uri="{96DAC541-7B7A-43D3-8B79-37D633B846F1}">
                  <asvg:svgBlip xmlns:asvg="http://schemas.microsoft.com/office/drawing/2016/SVG/main" r:embed="rId8"/>
                </a:ext>
              </a:extLst>
            </a:blip>
            <a:stretch>
              <a:fillRect l="-105420" t="0" r="0" b="0"/>
            </a:stretch>
          </a:blipFill>
        </p:spPr>
      </p:sp>
      <p:sp>
        <p:nvSpPr>
          <p:cNvPr name="Freeform 11" id="11"/>
          <p:cNvSpPr/>
          <p:nvPr/>
        </p:nvSpPr>
        <p:spPr>
          <a:xfrm flipH="false" flipV="false" rot="-5400000">
            <a:off x="4091013" y="5892084"/>
            <a:ext cx="1841376" cy="1841376"/>
          </a:xfrm>
          <a:custGeom>
            <a:avLst/>
            <a:gdLst/>
            <a:ahLst/>
            <a:cxnLst/>
            <a:rect r="r" b="b" t="t" l="l"/>
            <a:pathLst>
              <a:path h="1841376" w="1841376">
                <a:moveTo>
                  <a:pt x="0" y="0"/>
                </a:moveTo>
                <a:lnTo>
                  <a:pt x="1841376" y="0"/>
                </a:lnTo>
                <a:lnTo>
                  <a:pt x="1841376" y="1841376"/>
                </a:lnTo>
                <a:lnTo>
                  <a:pt x="0" y="18413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AutoShape 12" id="12"/>
          <p:cNvSpPr/>
          <p:nvPr/>
        </p:nvSpPr>
        <p:spPr>
          <a:xfrm flipH="true" flipV="true">
            <a:off x="4981022" y="5424060"/>
            <a:ext cx="3218" cy="467835"/>
          </a:xfrm>
          <a:prstGeom prst="line">
            <a:avLst/>
          </a:prstGeom>
          <a:ln cap="rnd" w="38100">
            <a:solidFill>
              <a:srgbClr val="AEEA00"/>
            </a:solidFill>
            <a:prstDash val="sysDot"/>
            <a:headEnd type="none" len="sm" w="sm"/>
            <a:tailEnd type="oval" len="lg" w="lg"/>
          </a:ln>
        </p:spPr>
      </p:sp>
      <p:sp>
        <p:nvSpPr>
          <p:cNvPr name="Freeform 13" id="13"/>
          <p:cNvSpPr/>
          <p:nvPr/>
        </p:nvSpPr>
        <p:spPr>
          <a:xfrm flipH="false" flipV="false" rot="-5400000">
            <a:off x="6560405" y="5262027"/>
            <a:ext cx="1015539" cy="2086127"/>
          </a:xfrm>
          <a:custGeom>
            <a:avLst/>
            <a:gdLst/>
            <a:ahLst/>
            <a:cxnLst/>
            <a:rect r="r" b="b" t="t" l="l"/>
            <a:pathLst>
              <a:path h="2086127" w="1015539">
                <a:moveTo>
                  <a:pt x="0" y="0"/>
                </a:moveTo>
                <a:lnTo>
                  <a:pt x="1015539" y="0"/>
                </a:lnTo>
                <a:lnTo>
                  <a:pt x="1015539" y="2086127"/>
                </a:lnTo>
                <a:lnTo>
                  <a:pt x="0" y="2086127"/>
                </a:lnTo>
                <a:lnTo>
                  <a:pt x="0" y="0"/>
                </a:lnTo>
                <a:close/>
              </a:path>
            </a:pathLst>
          </a:custGeom>
          <a:blipFill>
            <a:blip r:embed="rId3">
              <a:extLst>
                <a:ext uri="{96DAC541-7B7A-43D3-8B79-37D633B846F1}">
                  <asvg:svgBlip xmlns:asvg="http://schemas.microsoft.com/office/drawing/2016/SVG/main" r:embed="rId4"/>
                </a:ext>
              </a:extLst>
            </a:blip>
            <a:stretch>
              <a:fillRect l="-105420" t="0" r="0" b="0"/>
            </a:stretch>
          </a:blipFill>
          <a:ln cap="sq">
            <a:noFill/>
            <a:prstDash val="solid"/>
            <a:miter/>
          </a:ln>
        </p:spPr>
      </p:sp>
      <p:sp>
        <p:nvSpPr>
          <p:cNvPr name="Freeform 14" id="14"/>
          <p:cNvSpPr/>
          <p:nvPr/>
        </p:nvSpPr>
        <p:spPr>
          <a:xfrm flipH="false" flipV="false" rot="-5400000">
            <a:off x="6118930" y="5892172"/>
            <a:ext cx="1841376" cy="1841376"/>
          </a:xfrm>
          <a:custGeom>
            <a:avLst/>
            <a:gdLst/>
            <a:ahLst/>
            <a:cxnLst/>
            <a:rect r="r" b="b" t="t" l="l"/>
            <a:pathLst>
              <a:path h="1841376" w="1841376">
                <a:moveTo>
                  <a:pt x="0" y="0"/>
                </a:moveTo>
                <a:lnTo>
                  <a:pt x="1841376" y="0"/>
                </a:lnTo>
                <a:lnTo>
                  <a:pt x="1841376" y="1841376"/>
                </a:lnTo>
                <a:lnTo>
                  <a:pt x="0" y="18413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AutoShape 15" id="15"/>
          <p:cNvSpPr/>
          <p:nvPr/>
        </p:nvSpPr>
        <p:spPr>
          <a:xfrm>
            <a:off x="7068175" y="7733548"/>
            <a:ext cx="0" cy="467846"/>
          </a:xfrm>
          <a:prstGeom prst="line">
            <a:avLst/>
          </a:prstGeom>
          <a:ln cap="rnd" w="38100">
            <a:solidFill>
              <a:srgbClr val="106861"/>
            </a:solidFill>
            <a:prstDash val="sysDot"/>
            <a:headEnd type="none" len="sm" w="sm"/>
            <a:tailEnd type="oval" len="lg" w="lg"/>
          </a:ln>
        </p:spPr>
      </p:sp>
      <p:sp>
        <p:nvSpPr>
          <p:cNvPr name="Freeform 16" id="16"/>
          <p:cNvSpPr/>
          <p:nvPr/>
        </p:nvSpPr>
        <p:spPr>
          <a:xfrm flipH="true" flipV="true" rot="-5400000">
            <a:off x="8620878" y="6277566"/>
            <a:ext cx="1015539" cy="2086127"/>
          </a:xfrm>
          <a:custGeom>
            <a:avLst/>
            <a:gdLst/>
            <a:ahLst/>
            <a:cxnLst/>
            <a:rect r="r" b="b" t="t" l="l"/>
            <a:pathLst>
              <a:path h="2086127" w="1015539">
                <a:moveTo>
                  <a:pt x="1015539" y="2086127"/>
                </a:moveTo>
                <a:lnTo>
                  <a:pt x="0" y="2086127"/>
                </a:lnTo>
                <a:lnTo>
                  <a:pt x="0" y="0"/>
                </a:lnTo>
                <a:lnTo>
                  <a:pt x="1015539" y="0"/>
                </a:lnTo>
                <a:lnTo>
                  <a:pt x="1015539" y="2086127"/>
                </a:lnTo>
                <a:close/>
              </a:path>
            </a:pathLst>
          </a:custGeom>
          <a:blipFill>
            <a:blip r:embed="rId7">
              <a:extLst>
                <a:ext uri="{96DAC541-7B7A-43D3-8B79-37D633B846F1}">
                  <asvg:svgBlip xmlns:asvg="http://schemas.microsoft.com/office/drawing/2016/SVG/main" r:embed="rId8"/>
                </a:ext>
              </a:extLst>
            </a:blip>
            <a:stretch>
              <a:fillRect l="-105420" t="0" r="0" b="0"/>
            </a:stretch>
          </a:blipFill>
          <a:ln cap="sq">
            <a:noFill/>
            <a:prstDash val="solid"/>
            <a:miter/>
          </a:ln>
        </p:spPr>
      </p:sp>
      <p:sp>
        <p:nvSpPr>
          <p:cNvPr name="Freeform 17" id="17"/>
          <p:cNvSpPr/>
          <p:nvPr/>
        </p:nvSpPr>
        <p:spPr>
          <a:xfrm flipH="false" flipV="false" rot="-5400000">
            <a:off x="8207959" y="5892172"/>
            <a:ext cx="1841376" cy="1841376"/>
          </a:xfrm>
          <a:custGeom>
            <a:avLst/>
            <a:gdLst/>
            <a:ahLst/>
            <a:cxnLst/>
            <a:rect r="r" b="b" t="t" l="l"/>
            <a:pathLst>
              <a:path h="1841376" w="1841376">
                <a:moveTo>
                  <a:pt x="0" y="0"/>
                </a:moveTo>
                <a:lnTo>
                  <a:pt x="1841377" y="0"/>
                </a:lnTo>
                <a:lnTo>
                  <a:pt x="1841377" y="1841376"/>
                </a:lnTo>
                <a:lnTo>
                  <a:pt x="0" y="18413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AutoShape 18" id="18"/>
          <p:cNvSpPr/>
          <p:nvPr/>
        </p:nvSpPr>
        <p:spPr>
          <a:xfrm flipH="true" flipV="true">
            <a:off x="9097969" y="5424148"/>
            <a:ext cx="3218" cy="467835"/>
          </a:xfrm>
          <a:prstGeom prst="line">
            <a:avLst/>
          </a:prstGeom>
          <a:ln cap="rnd" w="38100">
            <a:solidFill>
              <a:srgbClr val="AEEA00"/>
            </a:solidFill>
            <a:prstDash val="sysDot"/>
            <a:headEnd type="none" len="sm" w="sm"/>
            <a:tailEnd type="oval" len="lg" w="lg"/>
          </a:ln>
        </p:spPr>
      </p:sp>
      <p:sp>
        <p:nvSpPr>
          <p:cNvPr name="Freeform 19" id="19"/>
          <p:cNvSpPr/>
          <p:nvPr/>
        </p:nvSpPr>
        <p:spPr>
          <a:xfrm flipH="false" flipV="false" rot="-5400000">
            <a:off x="10680746" y="5262027"/>
            <a:ext cx="1015539" cy="2086127"/>
          </a:xfrm>
          <a:custGeom>
            <a:avLst/>
            <a:gdLst/>
            <a:ahLst/>
            <a:cxnLst/>
            <a:rect r="r" b="b" t="t" l="l"/>
            <a:pathLst>
              <a:path h="2086127" w="1015539">
                <a:moveTo>
                  <a:pt x="0" y="0"/>
                </a:moveTo>
                <a:lnTo>
                  <a:pt x="1015539" y="0"/>
                </a:lnTo>
                <a:lnTo>
                  <a:pt x="1015539" y="2086127"/>
                </a:lnTo>
                <a:lnTo>
                  <a:pt x="0" y="2086127"/>
                </a:lnTo>
                <a:lnTo>
                  <a:pt x="0" y="0"/>
                </a:lnTo>
                <a:close/>
              </a:path>
            </a:pathLst>
          </a:custGeom>
          <a:blipFill>
            <a:blip r:embed="rId3">
              <a:extLst>
                <a:ext uri="{96DAC541-7B7A-43D3-8B79-37D633B846F1}">
                  <asvg:svgBlip xmlns:asvg="http://schemas.microsoft.com/office/drawing/2016/SVG/main" r:embed="rId4"/>
                </a:ext>
              </a:extLst>
            </a:blip>
            <a:stretch>
              <a:fillRect l="-105420" t="0" r="0" b="0"/>
            </a:stretch>
          </a:blipFill>
          <a:ln cap="sq">
            <a:noFill/>
            <a:prstDash val="solid"/>
            <a:miter/>
          </a:ln>
        </p:spPr>
      </p:sp>
      <p:sp>
        <p:nvSpPr>
          <p:cNvPr name="Freeform 20" id="20"/>
          <p:cNvSpPr/>
          <p:nvPr/>
        </p:nvSpPr>
        <p:spPr>
          <a:xfrm flipH="false" flipV="false" rot="-5400000">
            <a:off x="10239270" y="5892172"/>
            <a:ext cx="1841376" cy="1841376"/>
          </a:xfrm>
          <a:custGeom>
            <a:avLst/>
            <a:gdLst/>
            <a:ahLst/>
            <a:cxnLst/>
            <a:rect r="r" b="b" t="t" l="l"/>
            <a:pathLst>
              <a:path h="1841376" w="1841376">
                <a:moveTo>
                  <a:pt x="0" y="0"/>
                </a:moveTo>
                <a:lnTo>
                  <a:pt x="1841377" y="0"/>
                </a:lnTo>
                <a:lnTo>
                  <a:pt x="1841377" y="1841376"/>
                </a:lnTo>
                <a:lnTo>
                  <a:pt x="0" y="18413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AutoShape 21" id="21"/>
          <p:cNvSpPr/>
          <p:nvPr/>
        </p:nvSpPr>
        <p:spPr>
          <a:xfrm>
            <a:off x="11188515" y="7733548"/>
            <a:ext cx="0" cy="467846"/>
          </a:xfrm>
          <a:prstGeom prst="line">
            <a:avLst/>
          </a:prstGeom>
          <a:ln cap="rnd" w="38100">
            <a:solidFill>
              <a:srgbClr val="106861"/>
            </a:solidFill>
            <a:prstDash val="sysDot"/>
            <a:headEnd type="none" len="sm" w="sm"/>
            <a:tailEnd type="oval" len="lg" w="lg"/>
          </a:ln>
        </p:spPr>
      </p:sp>
      <p:sp>
        <p:nvSpPr>
          <p:cNvPr name="Freeform 22" id="22"/>
          <p:cNvSpPr/>
          <p:nvPr/>
        </p:nvSpPr>
        <p:spPr>
          <a:xfrm flipH="true" flipV="true" rot="-5400000">
            <a:off x="12735851" y="6277478"/>
            <a:ext cx="1015539" cy="2086127"/>
          </a:xfrm>
          <a:custGeom>
            <a:avLst/>
            <a:gdLst/>
            <a:ahLst/>
            <a:cxnLst/>
            <a:rect r="r" b="b" t="t" l="l"/>
            <a:pathLst>
              <a:path h="2086127" w="1015539">
                <a:moveTo>
                  <a:pt x="1015539" y="2086127"/>
                </a:moveTo>
                <a:lnTo>
                  <a:pt x="0" y="2086127"/>
                </a:lnTo>
                <a:lnTo>
                  <a:pt x="0" y="0"/>
                </a:lnTo>
                <a:lnTo>
                  <a:pt x="1015539" y="0"/>
                </a:lnTo>
                <a:lnTo>
                  <a:pt x="1015539" y="2086127"/>
                </a:lnTo>
                <a:close/>
              </a:path>
            </a:pathLst>
          </a:custGeom>
          <a:blipFill>
            <a:blip r:embed="rId7">
              <a:extLst>
                <a:ext uri="{96DAC541-7B7A-43D3-8B79-37D633B846F1}">
                  <asvg:svgBlip xmlns:asvg="http://schemas.microsoft.com/office/drawing/2016/SVG/main" r:embed="rId8"/>
                </a:ext>
              </a:extLst>
            </a:blip>
            <a:stretch>
              <a:fillRect l="-105420" t="0" r="0" b="0"/>
            </a:stretch>
          </a:blipFill>
          <a:ln cap="sq">
            <a:noFill/>
            <a:prstDash val="solid"/>
            <a:miter/>
          </a:ln>
        </p:spPr>
      </p:sp>
      <p:sp>
        <p:nvSpPr>
          <p:cNvPr name="Freeform 23" id="23"/>
          <p:cNvSpPr/>
          <p:nvPr/>
        </p:nvSpPr>
        <p:spPr>
          <a:xfrm flipH="false" flipV="false" rot="-5400000">
            <a:off x="12322932" y="5892084"/>
            <a:ext cx="1841376" cy="1841376"/>
          </a:xfrm>
          <a:custGeom>
            <a:avLst/>
            <a:gdLst/>
            <a:ahLst/>
            <a:cxnLst/>
            <a:rect r="r" b="b" t="t" l="l"/>
            <a:pathLst>
              <a:path h="1841376" w="1841376">
                <a:moveTo>
                  <a:pt x="0" y="0"/>
                </a:moveTo>
                <a:lnTo>
                  <a:pt x="1841377" y="0"/>
                </a:lnTo>
                <a:lnTo>
                  <a:pt x="1841377" y="1841376"/>
                </a:lnTo>
                <a:lnTo>
                  <a:pt x="0" y="18413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AutoShape 24" id="24"/>
          <p:cNvSpPr/>
          <p:nvPr/>
        </p:nvSpPr>
        <p:spPr>
          <a:xfrm flipH="true" flipV="true">
            <a:off x="13212942" y="5424060"/>
            <a:ext cx="3218" cy="467835"/>
          </a:xfrm>
          <a:prstGeom prst="line">
            <a:avLst/>
          </a:prstGeom>
          <a:ln cap="rnd" w="38100">
            <a:solidFill>
              <a:srgbClr val="AEEA00"/>
            </a:solidFill>
            <a:prstDash val="sysDot"/>
            <a:headEnd type="none" len="sm" w="sm"/>
            <a:tailEnd type="oval" len="lg" w="lg"/>
          </a:ln>
        </p:spPr>
      </p:sp>
      <p:sp>
        <p:nvSpPr>
          <p:cNvPr name="Freeform 25" id="25"/>
          <p:cNvSpPr/>
          <p:nvPr/>
        </p:nvSpPr>
        <p:spPr>
          <a:xfrm flipH="false" flipV="false" rot="0">
            <a:off x="12836132" y="6348857"/>
            <a:ext cx="763214" cy="971684"/>
          </a:xfrm>
          <a:custGeom>
            <a:avLst/>
            <a:gdLst/>
            <a:ahLst/>
            <a:cxnLst/>
            <a:rect r="r" b="b" t="t" l="l"/>
            <a:pathLst>
              <a:path h="971684" w="763214">
                <a:moveTo>
                  <a:pt x="0" y="0"/>
                </a:moveTo>
                <a:lnTo>
                  <a:pt x="763214" y="0"/>
                </a:lnTo>
                <a:lnTo>
                  <a:pt x="763214" y="971685"/>
                </a:lnTo>
                <a:lnTo>
                  <a:pt x="0" y="97168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26" id="26"/>
          <p:cNvSpPr/>
          <p:nvPr/>
        </p:nvSpPr>
        <p:spPr>
          <a:xfrm flipH="false" flipV="false" rot="-5400000">
            <a:off x="14797638" y="5262027"/>
            <a:ext cx="1015539" cy="2086127"/>
          </a:xfrm>
          <a:custGeom>
            <a:avLst/>
            <a:gdLst/>
            <a:ahLst/>
            <a:cxnLst/>
            <a:rect r="r" b="b" t="t" l="l"/>
            <a:pathLst>
              <a:path h="2086127" w="1015539">
                <a:moveTo>
                  <a:pt x="0" y="0"/>
                </a:moveTo>
                <a:lnTo>
                  <a:pt x="1015539" y="0"/>
                </a:lnTo>
                <a:lnTo>
                  <a:pt x="1015539" y="2086127"/>
                </a:lnTo>
                <a:lnTo>
                  <a:pt x="0" y="2086127"/>
                </a:lnTo>
                <a:lnTo>
                  <a:pt x="0" y="0"/>
                </a:lnTo>
                <a:close/>
              </a:path>
            </a:pathLst>
          </a:custGeom>
          <a:blipFill>
            <a:blip r:embed="rId3">
              <a:extLst>
                <a:ext uri="{96DAC541-7B7A-43D3-8B79-37D633B846F1}">
                  <asvg:svgBlip xmlns:asvg="http://schemas.microsoft.com/office/drawing/2016/SVG/main" r:embed="rId4"/>
                </a:ext>
              </a:extLst>
            </a:blip>
            <a:stretch>
              <a:fillRect l="-105420" t="0" r="0" b="0"/>
            </a:stretch>
          </a:blipFill>
          <a:ln cap="sq">
            <a:noFill/>
            <a:prstDash val="solid"/>
            <a:miter/>
          </a:ln>
        </p:spPr>
      </p:sp>
      <p:sp>
        <p:nvSpPr>
          <p:cNvPr name="Freeform 27" id="27"/>
          <p:cNvSpPr/>
          <p:nvPr/>
        </p:nvSpPr>
        <p:spPr>
          <a:xfrm flipH="false" flipV="false" rot="-5400000">
            <a:off x="14356163" y="5892172"/>
            <a:ext cx="1841376" cy="1841376"/>
          </a:xfrm>
          <a:custGeom>
            <a:avLst/>
            <a:gdLst/>
            <a:ahLst/>
            <a:cxnLst/>
            <a:rect r="r" b="b" t="t" l="l"/>
            <a:pathLst>
              <a:path h="1841376" w="1841376">
                <a:moveTo>
                  <a:pt x="0" y="0"/>
                </a:moveTo>
                <a:lnTo>
                  <a:pt x="1841376" y="0"/>
                </a:lnTo>
                <a:lnTo>
                  <a:pt x="1841376" y="1841376"/>
                </a:lnTo>
                <a:lnTo>
                  <a:pt x="0" y="18413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AutoShape 28" id="28"/>
          <p:cNvSpPr/>
          <p:nvPr/>
        </p:nvSpPr>
        <p:spPr>
          <a:xfrm>
            <a:off x="15305408" y="7733548"/>
            <a:ext cx="0" cy="467846"/>
          </a:xfrm>
          <a:prstGeom prst="line">
            <a:avLst/>
          </a:prstGeom>
          <a:ln cap="rnd" w="38100">
            <a:solidFill>
              <a:srgbClr val="106861"/>
            </a:solidFill>
            <a:prstDash val="sysDot"/>
            <a:headEnd type="none" len="sm" w="sm"/>
            <a:tailEnd type="oval" len="lg" w="lg"/>
          </a:ln>
        </p:spPr>
      </p:sp>
      <p:sp>
        <p:nvSpPr>
          <p:cNvPr name="Freeform 29" id="29"/>
          <p:cNvSpPr/>
          <p:nvPr/>
        </p:nvSpPr>
        <p:spPr>
          <a:xfrm flipH="false" flipV="false" rot="0">
            <a:off x="8715791" y="6387136"/>
            <a:ext cx="780340" cy="780340"/>
          </a:xfrm>
          <a:custGeom>
            <a:avLst/>
            <a:gdLst/>
            <a:ahLst/>
            <a:cxnLst/>
            <a:rect r="r" b="b" t="t" l="l"/>
            <a:pathLst>
              <a:path h="780340" w="780340">
                <a:moveTo>
                  <a:pt x="0" y="0"/>
                </a:moveTo>
                <a:lnTo>
                  <a:pt x="780341" y="0"/>
                </a:lnTo>
                <a:lnTo>
                  <a:pt x="780341" y="780340"/>
                </a:lnTo>
                <a:lnTo>
                  <a:pt x="0" y="78034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30" id="30"/>
          <p:cNvSpPr/>
          <p:nvPr/>
        </p:nvSpPr>
        <p:spPr>
          <a:xfrm flipH="false" flipV="false" rot="0">
            <a:off x="2514225" y="6463732"/>
            <a:ext cx="816893" cy="766859"/>
          </a:xfrm>
          <a:custGeom>
            <a:avLst/>
            <a:gdLst/>
            <a:ahLst/>
            <a:cxnLst/>
            <a:rect r="r" b="b" t="t" l="l"/>
            <a:pathLst>
              <a:path h="766859" w="816893">
                <a:moveTo>
                  <a:pt x="0" y="0"/>
                </a:moveTo>
                <a:lnTo>
                  <a:pt x="816893" y="0"/>
                </a:lnTo>
                <a:lnTo>
                  <a:pt x="816893" y="766859"/>
                </a:lnTo>
                <a:lnTo>
                  <a:pt x="0" y="76685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31" id="31"/>
          <p:cNvSpPr/>
          <p:nvPr/>
        </p:nvSpPr>
        <p:spPr>
          <a:xfrm flipH="false" flipV="false" rot="0">
            <a:off x="4548759" y="6348857"/>
            <a:ext cx="867745" cy="856898"/>
          </a:xfrm>
          <a:custGeom>
            <a:avLst/>
            <a:gdLst/>
            <a:ahLst/>
            <a:cxnLst/>
            <a:rect r="r" b="b" t="t" l="l"/>
            <a:pathLst>
              <a:path h="856898" w="867745">
                <a:moveTo>
                  <a:pt x="0" y="0"/>
                </a:moveTo>
                <a:lnTo>
                  <a:pt x="867744" y="0"/>
                </a:lnTo>
                <a:lnTo>
                  <a:pt x="867744" y="856898"/>
                </a:lnTo>
                <a:lnTo>
                  <a:pt x="0" y="85689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32" id="32"/>
          <p:cNvSpPr/>
          <p:nvPr/>
        </p:nvSpPr>
        <p:spPr>
          <a:xfrm flipH="false" flipV="false" rot="0">
            <a:off x="6544492" y="6348857"/>
            <a:ext cx="895690" cy="897322"/>
          </a:xfrm>
          <a:custGeom>
            <a:avLst/>
            <a:gdLst/>
            <a:ahLst/>
            <a:cxnLst/>
            <a:rect r="r" b="b" t="t" l="l"/>
            <a:pathLst>
              <a:path h="897322" w="895690">
                <a:moveTo>
                  <a:pt x="0" y="0"/>
                </a:moveTo>
                <a:lnTo>
                  <a:pt x="895691" y="0"/>
                </a:lnTo>
                <a:lnTo>
                  <a:pt x="895691" y="897322"/>
                </a:lnTo>
                <a:lnTo>
                  <a:pt x="0" y="89732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33" id="33"/>
          <p:cNvSpPr/>
          <p:nvPr/>
        </p:nvSpPr>
        <p:spPr>
          <a:xfrm flipH="false" flipV="false" rot="0">
            <a:off x="14798505" y="6316001"/>
            <a:ext cx="964788" cy="963034"/>
          </a:xfrm>
          <a:custGeom>
            <a:avLst/>
            <a:gdLst/>
            <a:ahLst/>
            <a:cxnLst/>
            <a:rect r="r" b="b" t="t" l="l"/>
            <a:pathLst>
              <a:path h="963034" w="964788">
                <a:moveTo>
                  <a:pt x="0" y="0"/>
                </a:moveTo>
                <a:lnTo>
                  <a:pt x="964788" y="0"/>
                </a:lnTo>
                <a:lnTo>
                  <a:pt x="964788" y="963034"/>
                </a:lnTo>
                <a:lnTo>
                  <a:pt x="0" y="96303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34" id="34"/>
          <p:cNvSpPr/>
          <p:nvPr/>
        </p:nvSpPr>
        <p:spPr>
          <a:xfrm flipH="false" flipV="false" rot="0">
            <a:off x="10739029" y="6422184"/>
            <a:ext cx="904871" cy="904871"/>
          </a:xfrm>
          <a:custGeom>
            <a:avLst/>
            <a:gdLst/>
            <a:ahLst/>
            <a:cxnLst/>
            <a:rect r="r" b="b" t="t" l="l"/>
            <a:pathLst>
              <a:path h="904871" w="904871">
                <a:moveTo>
                  <a:pt x="0" y="0"/>
                </a:moveTo>
                <a:lnTo>
                  <a:pt x="904871" y="0"/>
                </a:lnTo>
                <a:lnTo>
                  <a:pt x="904871" y="904871"/>
                </a:lnTo>
                <a:lnTo>
                  <a:pt x="0" y="90487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TextBox 35" id="35"/>
          <p:cNvSpPr txBox="true"/>
          <p:nvPr/>
        </p:nvSpPr>
        <p:spPr>
          <a:xfrm rot="0">
            <a:off x="1920992" y="8289817"/>
            <a:ext cx="2060473" cy="278667"/>
          </a:xfrm>
          <a:prstGeom prst="rect">
            <a:avLst/>
          </a:prstGeom>
        </p:spPr>
        <p:txBody>
          <a:bodyPr anchor="t" rtlCol="false" tIns="0" lIns="0" bIns="0" rIns="0">
            <a:spAutoFit/>
          </a:bodyPr>
          <a:lstStyle/>
          <a:p>
            <a:pPr algn="ctr" marL="0" indent="0" lvl="0">
              <a:lnSpc>
                <a:spcPts val="2336"/>
              </a:lnSpc>
              <a:spcBef>
                <a:spcPct val="0"/>
              </a:spcBef>
            </a:pPr>
            <a:r>
              <a:rPr lang="en-US" sz="1825">
                <a:solidFill>
                  <a:srgbClr val="343432"/>
                </a:solidFill>
                <a:latin typeface="Open Sauce"/>
                <a:ea typeface="Open Sauce"/>
                <a:cs typeface="Open Sauce"/>
                <a:sym typeface="Open Sauce"/>
              </a:rPr>
              <a:t>Market Research</a:t>
            </a:r>
          </a:p>
        </p:txBody>
      </p:sp>
      <p:sp>
        <p:nvSpPr>
          <p:cNvPr name="TextBox 36" id="36"/>
          <p:cNvSpPr txBox="true"/>
          <p:nvPr/>
        </p:nvSpPr>
        <p:spPr>
          <a:xfrm rot="0">
            <a:off x="3950115" y="4686307"/>
            <a:ext cx="2060473" cy="566352"/>
          </a:xfrm>
          <a:prstGeom prst="rect">
            <a:avLst/>
          </a:prstGeom>
        </p:spPr>
        <p:txBody>
          <a:bodyPr anchor="t" rtlCol="false" tIns="0" lIns="0" bIns="0" rIns="0">
            <a:spAutoFit/>
          </a:bodyPr>
          <a:lstStyle/>
          <a:p>
            <a:pPr algn="ctr" marL="0" indent="0" lvl="0">
              <a:lnSpc>
                <a:spcPts val="2336"/>
              </a:lnSpc>
              <a:spcBef>
                <a:spcPct val="0"/>
              </a:spcBef>
            </a:pPr>
            <a:r>
              <a:rPr lang="en-US" sz="1825">
                <a:solidFill>
                  <a:srgbClr val="343432"/>
                </a:solidFill>
                <a:latin typeface="Open Sauce"/>
                <a:ea typeface="Open Sauce"/>
                <a:cs typeface="Open Sauce"/>
                <a:sym typeface="Open Sauce"/>
              </a:rPr>
              <a:t>Target Audience Definition</a:t>
            </a:r>
          </a:p>
        </p:txBody>
      </p:sp>
      <p:sp>
        <p:nvSpPr>
          <p:cNvPr name="TextBox 37" id="37"/>
          <p:cNvSpPr txBox="true"/>
          <p:nvPr/>
        </p:nvSpPr>
        <p:spPr>
          <a:xfrm rot="0">
            <a:off x="6076147" y="8289817"/>
            <a:ext cx="2060473" cy="566352"/>
          </a:xfrm>
          <a:prstGeom prst="rect">
            <a:avLst/>
          </a:prstGeom>
        </p:spPr>
        <p:txBody>
          <a:bodyPr anchor="t" rtlCol="false" tIns="0" lIns="0" bIns="0" rIns="0">
            <a:spAutoFit/>
          </a:bodyPr>
          <a:lstStyle/>
          <a:p>
            <a:pPr algn="ctr" marL="0" indent="0" lvl="0">
              <a:lnSpc>
                <a:spcPts val="2336"/>
              </a:lnSpc>
              <a:spcBef>
                <a:spcPct val="0"/>
              </a:spcBef>
            </a:pPr>
            <a:r>
              <a:rPr lang="en-US" sz="1825">
                <a:solidFill>
                  <a:srgbClr val="343432"/>
                </a:solidFill>
                <a:latin typeface="Open Sauce"/>
                <a:ea typeface="Open Sauce"/>
                <a:cs typeface="Open Sauce"/>
                <a:sym typeface="Open Sauce"/>
              </a:rPr>
              <a:t>Setting Marketing Objectives</a:t>
            </a:r>
          </a:p>
        </p:txBody>
      </p:sp>
      <p:sp>
        <p:nvSpPr>
          <p:cNvPr name="TextBox 38" id="38"/>
          <p:cNvSpPr txBox="true"/>
          <p:nvPr/>
        </p:nvSpPr>
        <p:spPr>
          <a:xfrm rot="0">
            <a:off x="7758225" y="4686307"/>
            <a:ext cx="2641389" cy="566352"/>
          </a:xfrm>
          <a:prstGeom prst="rect">
            <a:avLst/>
          </a:prstGeom>
        </p:spPr>
        <p:txBody>
          <a:bodyPr anchor="t" rtlCol="false" tIns="0" lIns="0" bIns="0" rIns="0">
            <a:spAutoFit/>
          </a:bodyPr>
          <a:lstStyle/>
          <a:p>
            <a:pPr algn="ctr" marL="0" indent="0" lvl="0">
              <a:lnSpc>
                <a:spcPts val="2336"/>
              </a:lnSpc>
              <a:spcBef>
                <a:spcPct val="0"/>
              </a:spcBef>
            </a:pPr>
            <a:r>
              <a:rPr lang="en-US" sz="1825">
                <a:solidFill>
                  <a:srgbClr val="343432"/>
                </a:solidFill>
                <a:latin typeface="Open Sauce"/>
                <a:ea typeface="Open Sauce"/>
                <a:cs typeface="Open Sauce"/>
                <a:sym typeface="Open Sauce"/>
              </a:rPr>
              <a:t>Developing Marketing Strategies</a:t>
            </a:r>
          </a:p>
        </p:txBody>
      </p:sp>
      <p:sp>
        <p:nvSpPr>
          <p:cNvPr name="TextBox 39" id="39"/>
          <p:cNvSpPr txBox="true"/>
          <p:nvPr/>
        </p:nvSpPr>
        <p:spPr>
          <a:xfrm rot="0">
            <a:off x="10171711" y="8326677"/>
            <a:ext cx="2060473" cy="566352"/>
          </a:xfrm>
          <a:prstGeom prst="rect">
            <a:avLst/>
          </a:prstGeom>
        </p:spPr>
        <p:txBody>
          <a:bodyPr anchor="t" rtlCol="false" tIns="0" lIns="0" bIns="0" rIns="0">
            <a:spAutoFit/>
          </a:bodyPr>
          <a:lstStyle/>
          <a:p>
            <a:pPr algn="ctr" marL="0" indent="0" lvl="0">
              <a:lnSpc>
                <a:spcPts val="2336"/>
              </a:lnSpc>
              <a:spcBef>
                <a:spcPct val="0"/>
              </a:spcBef>
            </a:pPr>
            <a:r>
              <a:rPr lang="en-US" sz="1825">
                <a:solidFill>
                  <a:srgbClr val="343432"/>
                </a:solidFill>
                <a:latin typeface="Open Sauce"/>
                <a:ea typeface="Open Sauce"/>
                <a:cs typeface="Open Sauce"/>
                <a:sym typeface="Open Sauce"/>
              </a:rPr>
              <a:t>Implementation of Tactics</a:t>
            </a:r>
          </a:p>
        </p:txBody>
      </p:sp>
      <p:sp>
        <p:nvSpPr>
          <p:cNvPr name="TextBox 40" id="40"/>
          <p:cNvSpPr txBox="true"/>
          <p:nvPr/>
        </p:nvSpPr>
        <p:spPr>
          <a:xfrm rot="0">
            <a:off x="12200835" y="4723166"/>
            <a:ext cx="2060473" cy="566352"/>
          </a:xfrm>
          <a:prstGeom prst="rect">
            <a:avLst/>
          </a:prstGeom>
        </p:spPr>
        <p:txBody>
          <a:bodyPr anchor="t" rtlCol="false" tIns="0" lIns="0" bIns="0" rIns="0">
            <a:spAutoFit/>
          </a:bodyPr>
          <a:lstStyle/>
          <a:p>
            <a:pPr algn="ctr" marL="0" indent="0" lvl="0">
              <a:lnSpc>
                <a:spcPts val="2336"/>
              </a:lnSpc>
              <a:spcBef>
                <a:spcPct val="0"/>
              </a:spcBef>
            </a:pPr>
            <a:r>
              <a:rPr lang="en-US" sz="1825">
                <a:solidFill>
                  <a:srgbClr val="343432"/>
                </a:solidFill>
                <a:latin typeface="Open Sauce"/>
                <a:ea typeface="Open Sauce"/>
                <a:cs typeface="Open Sauce"/>
                <a:sym typeface="Open Sauce"/>
              </a:rPr>
              <a:t>Monitoring and Analytics</a:t>
            </a:r>
          </a:p>
        </p:txBody>
      </p:sp>
      <p:sp>
        <p:nvSpPr>
          <p:cNvPr name="TextBox 41" id="41"/>
          <p:cNvSpPr txBox="true"/>
          <p:nvPr/>
        </p:nvSpPr>
        <p:spPr>
          <a:xfrm rot="0">
            <a:off x="14319362" y="8291123"/>
            <a:ext cx="2060473" cy="566352"/>
          </a:xfrm>
          <a:prstGeom prst="rect">
            <a:avLst/>
          </a:prstGeom>
        </p:spPr>
        <p:txBody>
          <a:bodyPr anchor="t" rtlCol="false" tIns="0" lIns="0" bIns="0" rIns="0">
            <a:spAutoFit/>
          </a:bodyPr>
          <a:lstStyle/>
          <a:p>
            <a:pPr algn="ctr" marL="0" indent="0" lvl="0">
              <a:lnSpc>
                <a:spcPts val="2336"/>
              </a:lnSpc>
              <a:spcBef>
                <a:spcPct val="0"/>
              </a:spcBef>
            </a:pPr>
            <a:r>
              <a:rPr lang="en-US" sz="1825">
                <a:solidFill>
                  <a:srgbClr val="343432"/>
                </a:solidFill>
                <a:latin typeface="Open Sauce"/>
                <a:ea typeface="Open Sauce"/>
                <a:cs typeface="Open Sauce"/>
                <a:sym typeface="Open Sauce"/>
              </a:rPr>
              <a:t>Reporting and Analysis</a:t>
            </a:r>
          </a:p>
        </p:txBody>
      </p:sp>
      <p:sp>
        <p:nvSpPr>
          <p:cNvPr name="TextBox 42" id="42"/>
          <p:cNvSpPr txBox="true"/>
          <p:nvPr/>
        </p:nvSpPr>
        <p:spPr>
          <a:xfrm rot="0">
            <a:off x="1351969" y="2574792"/>
            <a:ext cx="8697367" cy="1197115"/>
          </a:xfrm>
          <a:prstGeom prst="rect">
            <a:avLst/>
          </a:prstGeom>
        </p:spPr>
        <p:txBody>
          <a:bodyPr anchor="t" rtlCol="false" tIns="0" lIns="0" bIns="0" rIns="0">
            <a:spAutoFit/>
          </a:bodyPr>
          <a:lstStyle/>
          <a:p>
            <a:pPr algn="l" marL="0" indent="0" lvl="0">
              <a:lnSpc>
                <a:spcPts val="3301"/>
              </a:lnSpc>
            </a:pPr>
            <a:r>
              <a:rPr lang="en-US" sz="2200">
                <a:solidFill>
                  <a:srgbClr val="343432"/>
                </a:solidFill>
                <a:latin typeface="Open Sauce"/>
                <a:ea typeface="Open Sauce"/>
                <a:cs typeface="Open Sauce"/>
                <a:sym typeface="Open Sauce"/>
              </a:rPr>
              <a:t>Lorem ipsum dolor sit amet, consectetur adipiscing elit. Aliquam semper ipsum urna, nec cursus dolor dictum nec. Donec luctus mauris quis cursus.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14276" y="-220897"/>
            <a:ext cx="18602276" cy="6407822"/>
            <a:chOff x="0" y="0"/>
            <a:chExt cx="4899365" cy="1687657"/>
          </a:xfrm>
        </p:grpSpPr>
        <p:sp>
          <p:nvSpPr>
            <p:cNvPr name="Freeform 3" id="3"/>
            <p:cNvSpPr/>
            <p:nvPr/>
          </p:nvSpPr>
          <p:spPr>
            <a:xfrm flipH="false" flipV="false" rot="0">
              <a:off x="0" y="0"/>
              <a:ext cx="4899365" cy="1687657"/>
            </a:xfrm>
            <a:custGeom>
              <a:avLst/>
              <a:gdLst/>
              <a:ahLst/>
              <a:cxnLst/>
              <a:rect r="r" b="b" t="t" l="l"/>
              <a:pathLst>
                <a:path h="1687657" w="4899365">
                  <a:moveTo>
                    <a:pt x="0" y="0"/>
                  </a:moveTo>
                  <a:lnTo>
                    <a:pt x="4899365" y="0"/>
                  </a:lnTo>
                  <a:lnTo>
                    <a:pt x="4899365" y="1687657"/>
                  </a:lnTo>
                  <a:lnTo>
                    <a:pt x="0" y="1687657"/>
                  </a:lnTo>
                  <a:close/>
                </a:path>
              </a:pathLst>
            </a:custGeom>
            <a:solidFill>
              <a:srgbClr val="106861"/>
            </a:solidFill>
            <a:ln cap="sq">
              <a:noFill/>
              <a:prstDash val="solid"/>
              <a:miter/>
            </a:ln>
          </p:spPr>
        </p:sp>
        <p:sp>
          <p:nvSpPr>
            <p:cNvPr name="TextBox 4" id="4"/>
            <p:cNvSpPr txBox="true"/>
            <p:nvPr/>
          </p:nvSpPr>
          <p:spPr>
            <a:xfrm>
              <a:off x="0" y="-38100"/>
              <a:ext cx="4899365" cy="1725757"/>
            </a:xfrm>
            <a:prstGeom prst="rect">
              <a:avLst/>
            </a:prstGeom>
          </p:spPr>
          <p:txBody>
            <a:bodyPr anchor="ctr" rtlCol="false" tIns="50800" lIns="50800" bIns="50800" rIns="50800"/>
            <a:lstStyle/>
            <a:p>
              <a:pPr algn="ctr" marL="0" indent="0" lvl="0">
                <a:lnSpc>
                  <a:spcPts val="3035"/>
                </a:lnSpc>
                <a:spcBef>
                  <a:spcPct val="0"/>
                </a:spcBef>
              </a:pPr>
            </a:p>
          </p:txBody>
        </p:sp>
      </p:grpSp>
      <p:grpSp>
        <p:nvGrpSpPr>
          <p:cNvPr name="Group 5" id="5"/>
          <p:cNvGrpSpPr/>
          <p:nvPr/>
        </p:nvGrpSpPr>
        <p:grpSpPr>
          <a:xfrm rot="0">
            <a:off x="-2667279" y="3636569"/>
            <a:ext cx="5578401" cy="557840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DFBFB">
                  <a:alpha val="29804"/>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8" id="8"/>
          <p:cNvSpPr/>
          <p:nvPr/>
        </p:nvSpPr>
        <p:spPr>
          <a:xfrm flipH="false" flipV="false" rot="0">
            <a:off x="1092117" y="8799515"/>
            <a:ext cx="3638011" cy="458785"/>
          </a:xfrm>
          <a:custGeom>
            <a:avLst/>
            <a:gdLst/>
            <a:ahLst/>
            <a:cxnLst/>
            <a:rect r="r" b="b" t="t" l="l"/>
            <a:pathLst>
              <a:path h="458785" w="3638011">
                <a:moveTo>
                  <a:pt x="0" y="0"/>
                </a:moveTo>
                <a:lnTo>
                  <a:pt x="3638011" y="0"/>
                </a:lnTo>
                <a:lnTo>
                  <a:pt x="3638011" y="458785"/>
                </a:lnTo>
                <a:lnTo>
                  <a:pt x="0" y="458785"/>
                </a:lnTo>
                <a:lnTo>
                  <a:pt x="0" y="0"/>
                </a:lnTo>
                <a:close/>
              </a:path>
            </a:pathLst>
          </a:custGeom>
          <a:blipFill>
            <a:blip r:embed="rId2">
              <a:alphaModFix amt="67000"/>
            </a:blip>
            <a:stretch>
              <a:fillRect l="0" t="-56610" r="0" b="0"/>
            </a:stretch>
          </a:blipFill>
        </p:spPr>
      </p:sp>
      <p:sp>
        <p:nvSpPr>
          <p:cNvPr name="Freeform 9" id="9"/>
          <p:cNvSpPr/>
          <p:nvPr/>
        </p:nvSpPr>
        <p:spPr>
          <a:xfrm flipH="false" flipV="false" rot="0">
            <a:off x="5247745" y="8799515"/>
            <a:ext cx="3638011" cy="458785"/>
          </a:xfrm>
          <a:custGeom>
            <a:avLst/>
            <a:gdLst/>
            <a:ahLst/>
            <a:cxnLst/>
            <a:rect r="r" b="b" t="t" l="l"/>
            <a:pathLst>
              <a:path h="458785" w="3638011">
                <a:moveTo>
                  <a:pt x="0" y="0"/>
                </a:moveTo>
                <a:lnTo>
                  <a:pt x="3638011" y="0"/>
                </a:lnTo>
                <a:lnTo>
                  <a:pt x="3638011" y="458785"/>
                </a:lnTo>
                <a:lnTo>
                  <a:pt x="0" y="458785"/>
                </a:lnTo>
                <a:lnTo>
                  <a:pt x="0" y="0"/>
                </a:lnTo>
                <a:close/>
              </a:path>
            </a:pathLst>
          </a:custGeom>
          <a:blipFill>
            <a:blip r:embed="rId2">
              <a:alphaModFix amt="67000"/>
            </a:blip>
            <a:stretch>
              <a:fillRect l="0" t="-56610" r="0" b="0"/>
            </a:stretch>
          </a:blipFill>
        </p:spPr>
      </p:sp>
      <p:sp>
        <p:nvSpPr>
          <p:cNvPr name="Freeform 10" id="10"/>
          <p:cNvSpPr/>
          <p:nvPr/>
        </p:nvSpPr>
        <p:spPr>
          <a:xfrm flipH="false" flipV="false" rot="0">
            <a:off x="9405832" y="8799515"/>
            <a:ext cx="3638011" cy="458785"/>
          </a:xfrm>
          <a:custGeom>
            <a:avLst/>
            <a:gdLst/>
            <a:ahLst/>
            <a:cxnLst/>
            <a:rect r="r" b="b" t="t" l="l"/>
            <a:pathLst>
              <a:path h="458785" w="3638011">
                <a:moveTo>
                  <a:pt x="0" y="0"/>
                </a:moveTo>
                <a:lnTo>
                  <a:pt x="3638011" y="0"/>
                </a:lnTo>
                <a:lnTo>
                  <a:pt x="3638011" y="458785"/>
                </a:lnTo>
                <a:lnTo>
                  <a:pt x="0" y="458785"/>
                </a:lnTo>
                <a:lnTo>
                  <a:pt x="0" y="0"/>
                </a:lnTo>
                <a:close/>
              </a:path>
            </a:pathLst>
          </a:custGeom>
          <a:blipFill>
            <a:blip r:embed="rId2">
              <a:alphaModFix amt="67000"/>
            </a:blip>
            <a:stretch>
              <a:fillRect l="0" t="-56610" r="0" b="0"/>
            </a:stretch>
          </a:blipFill>
        </p:spPr>
      </p:sp>
      <p:sp>
        <p:nvSpPr>
          <p:cNvPr name="Freeform 11" id="11"/>
          <p:cNvSpPr/>
          <p:nvPr/>
        </p:nvSpPr>
        <p:spPr>
          <a:xfrm flipH="false" flipV="false" rot="0">
            <a:off x="13567718" y="8735378"/>
            <a:ext cx="3638011" cy="458785"/>
          </a:xfrm>
          <a:custGeom>
            <a:avLst/>
            <a:gdLst/>
            <a:ahLst/>
            <a:cxnLst/>
            <a:rect r="r" b="b" t="t" l="l"/>
            <a:pathLst>
              <a:path h="458785" w="3638011">
                <a:moveTo>
                  <a:pt x="0" y="0"/>
                </a:moveTo>
                <a:lnTo>
                  <a:pt x="3638011" y="0"/>
                </a:lnTo>
                <a:lnTo>
                  <a:pt x="3638011" y="458785"/>
                </a:lnTo>
                <a:lnTo>
                  <a:pt x="0" y="458785"/>
                </a:lnTo>
                <a:lnTo>
                  <a:pt x="0" y="0"/>
                </a:lnTo>
                <a:close/>
              </a:path>
            </a:pathLst>
          </a:custGeom>
          <a:blipFill>
            <a:blip r:embed="rId2">
              <a:alphaModFix amt="67000"/>
            </a:blip>
            <a:stretch>
              <a:fillRect l="0" t="-56610" r="0" b="0"/>
            </a:stretch>
          </a:blipFill>
        </p:spPr>
      </p:sp>
      <p:grpSp>
        <p:nvGrpSpPr>
          <p:cNvPr name="Group 12" id="12"/>
          <p:cNvGrpSpPr/>
          <p:nvPr/>
        </p:nvGrpSpPr>
        <p:grpSpPr>
          <a:xfrm rot="0">
            <a:off x="1028700" y="3255086"/>
            <a:ext cx="3701428" cy="5679080"/>
            <a:chOff x="0" y="0"/>
            <a:chExt cx="1438367" cy="2206879"/>
          </a:xfrm>
        </p:grpSpPr>
        <p:sp>
          <p:nvSpPr>
            <p:cNvPr name="Freeform 13" id="13"/>
            <p:cNvSpPr/>
            <p:nvPr/>
          </p:nvSpPr>
          <p:spPr>
            <a:xfrm flipH="false" flipV="false" rot="0">
              <a:off x="0" y="0"/>
              <a:ext cx="1438367" cy="2206878"/>
            </a:xfrm>
            <a:custGeom>
              <a:avLst/>
              <a:gdLst/>
              <a:ahLst/>
              <a:cxnLst/>
              <a:rect r="r" b="b" t="t" l="l"/>
              <a:pathLst>
                <a:path h="2206878" w="1438367">
                  <a:moveTo>
                    <a:pt x="64840" y="0"/>
                  </a:moveTo>
                  <a:lnTo>
                    <a:pt x="1373527" y="0"/>
                  </a:lnTo>
                  <a:cubicBezTo>
                    <a:pt x="1390724" y="0"/>
                    <a:pt x="1407216" y="6831"/>
                    <a:pt x="1419376" y="18991"/>
                  </a:cubicBezTo>
                  <a:cubicBezTo>
                    <a:pt x="1431536" y="31151"/>
                    <a:pt x="1438367" y="47643"/>
                    <a:pt x="1438367" y="64840"/>
                  </a:cubicBezTo>
                  <a:lnTo>
                    <a:pt x="1438367" y="2142039"/>
                  </a:lnTo>
                  <a:cubicBezTo>
                    <a:pt x="1438367" y="2159235"/>
                    <a:pt x="1431536" y="2175727"/>
                    <a:pt x="1419376" y="2187887"/>
                  </a:cubicBezTo>
                  <a:cubicBezTo>
                    <a:pt x="1407216" y="2200047"/>
                    <a:pt x="1390724" y="2206878"/>
                    <a:pt x="1373527" y="2206878"/>
                  </a:cubicBezTo>
                  <a:lnTo>
                    <a:pt x="64840" y="2206878"/>
                  </a:lnTo>
                  <a:cubicBezTo>
                    <a:pt x="47643" y="2206878"/>
                    <a:pt x="31151" y="2200047"/>
                    <a:pt x="18991" y="2187887"/>
                  </a:cubicBezTo>
                  <a:cubicBezTo>
                    <a:pt x="6831" y="2175727"/>
                    <a:pt x="0" y="2159235"/>
                    <a:pt x="0" y="2142039"/>
                  </a:cubicBezTo>
                  <a:lnTo>
                    <a:pt x="0" y="64840"/>
                  </a:lnTo>
                  <a:cubicBezTo>
                    <a:pt x="0" y="47643"/>
                    <a:pt x="6831" y="31151"/>
                    <a:pt x="18991" y="18991"/>
                  </a:cubicBezTo>
                  <a:cubicBezTo>
                    <a:pt x="31151" y="6831"/>
                    <a:pt x="47643" y="0"/>
                    <a:pt x="64840" y="0"/>
                  </a:cubicBezTo>
                  <a:close/>
                </a:path>
              </a:pathLst>
            </a:custGeom>
            <a:solidFill>
              <a:srgbClr val="FFFFFF"/>
            </a:solidFill>
            <a:ln w="47625" cap="rnd">
              <a:solidFill>
                <a:srgbClr val="AEEA00"/>
              </a:solidFill>
              <a:prstDash val="solid"/>
              <a:round/>
            </a:ln>
          </p:spPr>
        </p:sp>
        <p:sp>
          <p:nvSpPr>
            <p:cNvPr name="TextBox 14" id="14"/>
            <p:cNvSpPr txBox="true"/>
            <p:nvPr/>
          </p:nvSpPr>
          <p:spPr>
            <a:xfrm>
              <a:off x="0" y="-38100"/>
              <a:ext cx="1438367" cy="2244979"/>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5" id="15"/>
          <p:cNvGrpSpPr/>
          <p:nvPr/>
        </p:nvGrpSpPr>
        <p:grpSpPr>
          <a:xfrm rot="0">
            <a:off x="1289263" y="3511778"/>
            <a:ext cx="3121063" cy="3121063"/>
            <a:chOff x="0" y="0"/>
            <a:chExt cx="6350000" cy="6350000"/>
          </a:xfrm>
        </p:grpSpPr>
        <p:sp>
          <p:nvSpPr>
            <p:cNvPr name="Freeform 16" id="16"/>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3"/>
              <a:stretch>
                <a:fillRect l="-25061" t="0" r="-25061" b="0"/>
              </a:stretch>
            </a:blipFill>
          </p:spPr>
        </p:sp>
      </p:grpSp>
      <p:grpSp>
        <p:nvGrpSpPr>
          <p:cNvPr name="Group 17" id="17"/>
          <p:cNvGrpSpPr/>
          <p:nvPr/>
        </p:nvGrpSpPr>
        <p:grpSpPr>
          <a:xfrm rot="0">
            <a:off x="5184328" y="3255086"/>
            <a:ext cx="3701428" cy="5679080"/>
            <a:chOff x="0" y="0"/>
            <a:chExt cx="1438367" cy="2206879"/>
          </a:xfrm>
        </p:grpSpPr>
        <p:sp>
          <p:nvSpPr>
            <p:cNvPr name="Freeform 18" id="18"/>
            <p:cNvSpPr/>
            <p:nvPr/>
          </p:nvSpPr>
          <p:spPr>
            <a:xfrm flipH="false" flipV="false" rot="0">
              <a:off x="0" y="0"/>
              <a:ext cx="1438367" cy="2206878"/>
            </a:xfrm>
            <a:custGeom>
              <a:avLst/>
              <a:gdLst/>
              <a:ahLst/>
              <a:cxnLst/>
              <a:rect r="r" b="b" t="t" l="l"/>
              <a:pathLst>
                <a:path h="2206878" w="1438367">
                  <a:moveTo>
                    <a:pt x="64840" y="0"/>
                  </a:moveTo>
                  <a:lnTo>
                    <a:pt x="1373527" y="0"/>
                  </a:lnTo>
                  <a:cubicBezTo>
                    <a:pt x="1390724" y="0"/>
                    <a:pt x="1407216" y="6831"/>
                    <a:pt x="1419376" y="18991"/>
                  </a:cubicBezTo>
                  <a:cubicBezTo>
                    <a:pt x="1431536" y="31151"/>
                    <a:pt x="1438367" y="47643"/>
                    <a:pt x="1438367" y="64840"/>
                  </a:cubicBezTo>
                  <a:lnTo>
                    <a:pt x="1438367" y="2142039"/>
                  </a:lnTo>
                  <a:cubicBezTo>
                    <a:pt x="1438367" y="2159235"/>
                    <a:pt x="1431536" y="2175727"/>
                    <a:pt x="1419376" y="2187887"/>
                  </a:cubicBezTo>
                  <a:cubicBezTo>
                    <a:pt x="1407216" y="2200047"/>
                    <a:pt x="1390724" y="2206878"/>
                    <a:pt x="1373527" y="2206878"/>
                  </a:cubicBezTo>
                  <a:lnTo>
                    <a:pt x="64840" y="2206878"/>
                  </a:lnTo>
                  <a:cubicBezTo>
                    <a:pt x="47643" y="2206878"/>
                    <a:pt x="31151" y="2200047"/>
                    <a:pt x="18991" y="2187887"/>
                  </a:cubicBezTo>
                  <a:cubicBezTo>
                    <a:pt x="6831" y="2175727"/>
                    <a:pt x="0" y="2159235"/>
                    <a:pt x="0" y="2142039"/>
                  </a:cubicBezTo>
                  <a:lnTo>
                    <a:pt x="0" y="64840"/>
                  </a:lnTo>
                  <a:cubicBezTo>
                    <a:pt x="0" y="47643"/>
                    <a:pt x="6831" y="31151"/>
                    <a:pt x="18991" y="18991"/>
                  </a:cubicBezTo>
                  <a:cubicBezTo>
                    <a:pt x="31151" y="6831"/>
                    <a:pt x="47643" y="0"/>
                    <a:pt x="64840" y="0"/>
                  </a:cubicBezTo>
                  <a:close/>
                </a:path>
              </a:pathLst>
            </a:custGeom>
            <a:solidFill>
              <a:srgbClr val="FFFFFF"/>
            </a:solidFill>
            <a:ln w="47625" cap="rnd">
              <a:solidFill>
                <a:srgbClr val="AEEA00"/>
              </a:solidFill>
              <a:prstDash val="solid"/>
              <a:round/>
            </a:ln>
          </p:spPr>
        </p:sp>
        <p:sp>
          <p:nvSpPr>
            <p:cNvPr name="TextBox 19" id="19"/>
            <p:cNvSpPr txBox="true"/>
            <p:nvPr/>
          </p:nvSpPr>
          <p:spPr>
            <a:xfrm>
              <a:off x="0" y="-38100"/>
              <a:ext cx="1438367" cy="2244979"/>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20" id="20"/>
          <p:cNvGrpSpPr/>
          <p:nvPr/>
        </p:nvGrpSpPr>
        <p:grpSpPr>
          <a:xfrm rot="0">
            <a:off x="5444891" y="3511778"/>
            <a:ext cx="3121063" cy="3121063"/>
            <a:chOff x="0" y="0"/>
            <a:chExt cx="6350000" cy="6350000"/>
          </a:xfrm>
        </p:grpSpPr>
        <p:sp>
          <p:nvSpPr>
            <p:cNvPr name="Freeform 21" id="21"/>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4"/>
              <a:stretch>
                <a:fillRect l="0" t="-24985" r="0" b="-24985"/>
              </a:stretch>
            </a:blipFill>
          </p:spPr>
        </p:sp>
      </p:grpSp>
      <p:grpSp>
        <p:nvGrpSpPr>
          <p:cNvPr name="Group 22" id="22"/>
          <p:cNvGrpSpPr/>
          <p:nvPr/>
        </p:nvGrpSpPr>
        <p:grpSpPr>
          <a:xfrm rot="0">
            <a:off x="9342416" y="3255086"/>
            <a:ext cx="3701428" cy="5679080"/>
            <a:chOff x="0" y="0"/>
            <a:chExt cx="1438367" cy="2206879"/>
          </a:xfrm>
        </p:grpSpPr>
        <p:sp>
          <p:nvSpPr>
            <p:cNvPr name="Freeform 23" id="23"/>
            <p:cNvSpPr/>
            <p:nvPr/>
          </p:nvSpPr>
          <p:spPr>
            <a:xfrm flipH="false" flipV="false" rot="0">
              <a:off x="0" y="0"/>
              <a:ext cx="1438367" cy="2206878"/>
            </a:xfrm>
            <a:custGeom>
              <a:avLst/>
              <a:gdLst/>
              <a:ahLst/>
              <a:cxnLst/>
              <a:rect r="r" b="b" t="t" l="l"/>
              <a:pathLst>
                <a:path h="2206878" w="1438367">
                  <a:moveTo>
                    <a:pt x="64840" y="0"/>
                  </a:moveTo>
                  <a:lnTo>
                    <a:pt x="1373527" y="0"/>
                  </a:lnTo>
                  <a:cubicBezTo>
                    <a:pt x="1390724" y="0"/>
                    <a:pt x="1407216" y="6831"/>
                    <a:pt x="1419376" y="18991"/>
                  </a:cubicBezTo>
                  <a:cubicBezTo>
                    <a:pt x="1431536" y="31151"/>
                    <a:pt x="1438367" y="47643"/>
                    <a:pt x="1438367" y="64840"/>
                  </a:cubicBezTo>
                  <a:lnTo>
                    <a:pt x="1438367" y="2142039"/>
                  </a:lnTo>
                  <a:cubicBezTo>
                    <a:pt x="1438367" y="2159235"/>
                    <a:pt x="1431536" y="2175727"/>
                    <a:pt x="1419376" y="2187887"/>
                  </a:cubicBezTo>
                  <a:cubicBezTo>
                    <a:pt x="1407216" y="2200047"/>
                    <a:pt x="1390724" y="2206878"/>
                    <a:pt x="1373527" y="2206878"/>
                  </a:cubicBezTo>
                  <a:lnTo>
                    <a:pt x="64840" y="2206878"/>
                  </a:lnTo>
                  <a:cubicBezTo>
                    <a:pt x="47643" y="2206878"/>
                    <a:pt x="31151" y="2200047"/>
                    <a:pt x="18991" y="2187887"/>
                  </a:cubicBezTo>
                  <a:cubicBezTo>
                    <a:pt x="6831" y="2175727"/>
                    <a:pt x="0" y="2159235"/>
                    <a:pt x="0" y="2142039"/>
                  </a:cubicBezTo>
                  <a:lnTo>
                    <a:pt x="0" y="64840"/>
                  </a:lnTo>
                  <a:cubicBezTo>
                    <a:pt x="0" y="47643"/>
                    <a:pt x="6831" y="31151"/>
                    <a:pt x="18991" y="18991"/>
                  </a:cubicBezTo>
                  <a:cubicBezTo>
                    <a:pt x="31151" y="6831"/>
                    <a:pt x="47643" y="0"/>
                    <a:pt x="64840" y="0"/>
                  </a:cubicBezTo>
                  <a:close/>
                </a:path>
              </a:pathLst>
            </a:custGeom>
            <a:solidFill>
              <a:srgbClr val="FFFFFF"/>
            </a:solidFill>
            <a:ln w="47625" cap="rnd">
              <a:solidFill>
                <a:srgbClr val="AEEA00"/>
              </a:solidFill>
              <a:prstDash val="solid"/>
              <a:round/>
            </a:ln>
          </p:spPr>
        </p:sp>
        <p:sp>
          <p:nvSpPr>
            <p:cNvPr name="TextBox 24" id="24"/>
            <p:cNvSpPr txBox="true"/>
            <p:nvPr/>
          </p:nvSpPr>
          <p:spPr>
            <a:xfrm>
              <a:off x="0" y="-38100"/>
              <a:ext cx="1438367" cy="2244979"/>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25" id="25"/>
          <p:cNvGrpSpPr/>
          <p:nvPr/>
        </p:nvGrpSpPr>
        <p:grpSpPr>
          <a:xfrm rot="0">
            <a:off x="9602978" y="3511778"/>
            <a:ext cx="3121063" cy="3121063"/>
            <a:chOff x="0" y="0"/>
            <a:chExt cx="6350000" cy="6350000"/>
          </a:xfrm>
        </p:grpSpPr>
        <p:sp>
          <p:nvSpPr>
            <p:cNvPr name="Freeform 26" id="26"/>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5"/>
              <a:stretch>
                <a:fillRect l="-25015" t="0" r="-25015" b="0"/>
              </a:stretch>
            </a:blipFill>
          </p:spPr>
        </p:sp>
      </p:grpSp>
      <p:grpSp>
        <p:nvGrpSpPr>
          <p:cNvPr name="Group 27" id="27"/>
          <p:cNvGrpSpPr/>
          <p:nvPr/>
        </p:nvGrpSpPr>
        <p:grpSpPr>
          <a:xfrm rot="0">
            <a:off x="5715028" y="6425770"/>
            <a:ext cx="2550458" cy="414142"/>
            <a:chOff x="0" y="0"/>
            <a:chExt cx="1937268" cy="314573"/>
          </a:xfrm>
        </p:grpSpPr>
        <p:sp>
          <p:nvSpPr>
            <p:cNvPr name="Freeform 28" id="28"/>
            <p:cNvSpPr/>
            <p:nvPr/>
          </p:nvSpPr>
          <p:spPr>
            <a:xfrm flipH="false" flipV="false" rot="0">
              <a:off x="0" y="0"/>
              <a:ext cx="1937268" cy="314573"/>
            </a:xfrm>
            <a:custGeom>
              <a:avLst/>
              <a:gdLst/>
              <a:ahLst/>
              <a:cxnLst/>
              <a:rect r="r" b="b" t="t" l="l"/>
              <a:pathLst>
                <a:path h="314573" w="1937268">
                  <a:moveTo>
                    <a:pt x="124456" y="0"/>
                  </a:moveTo>
                  <a:lnTo>
                    <a:pt x="1812812" y="0"/>
                  </a:lnTo>
                  <a:cubicBezTo>
                    <a:pt x="1845820" y="0"/>
                    <a:pt x="1877476" y="13112"/>
                    <a:pt x="1900816" y="36452"/>
                  </a:cubicBezTo>
                  <a:cubicBezTo>
                    <a:pt x="1924156" y="59792"/>
                    <a:pt x="1937268" y="91448"/>
                    <a:pt x="1937268" y="124456"/>
                  </a:cubicBezTo>
                  <a:lnTo>
                    <a:pt x="1937268" y="190117"/>
                  </a:lnTo>
                  <a:cubicBezTo>
                    <a:pt x="1937268" y="223125"/>
                    <a:pt x="1924156" y="254781"/>
                    <a:pt x="1900816" y="278121"/>
                  </a:cubicBezTo>
                  <a:cubicBezTo>
                    <a:pt x="1877476" y="301461"/>
                    <a:pt x="1845820" y="314573"/>
                    <a:pt x="1812812" y="314573"/>
                  </a:cubicBezTo>
                  <a:lnTo>
                    <a:pt x="124456" y="314573"/>
                  </a:lnTo>
                  <a:cubicBezTo>
                    <a:pt x="91448" y="314573"/>
                    <a:pt x="59792" y="301461"/>
                    <a:pt x="36452" y="278121"/>
                  </a:cubicBezTo>
                  <a:cubicBezTo>
                    <a:pt x="13112" y="254781"/>
                    <a:pt x="0" y="223125"/>
                    <a:pt x="0" y="190117"/>
                  </a:cubicBezTo>
                  <a:lnTo>
                    <a:pt x="0" y="124456"/>
                  </a:lnTo>
                  <a:cubicBezTo>
                    <a:pt x="0" y="91448"/>
                    <a:pt x="13112" y="59792"/>
                    <a:pt x="36452" y="36452"/>
                  </a:cubicBezTo>
                  <a:cubicBezTo>
                    <a:pt x="59792" y="13112"/>
                    <a:pt x="91448" y="0"/>
                    <a:pt x="124456" y="0"/>
                  </a:cubicBezTo>
                  <a:close/>
                </a:path>
              </a:pathLst>
            </a:custGeom>
            <a:solidFill>
              <a:srgbClr val="106861"/>
            </a:solidFill>
            <a:ln cap="rnd">
              <a:noFill/>
              <a:prstDash val="solid"/>
              <a:round/>
            </a:ln>
          </p:spPr>
        </p:sp>
        <p:sp>
          <p:nvSpPr>
            <p:cNvPr name="TextBox 29" id="29"/>
            <p:cNvSpPr txBox="true"/>
            <p:nvPr/>
          </p:nvSpPr>
          <p:spPr>
            <a:xfrm>
              <a:off x="0" y="-28575"/>
              <a:ext cx="1937268" cy="343148"/>
            </a:xfrm>
            <a:prstGeom prst="rect">
              <a:avLst/>
            </a:prstGeom>
          </p:spPr>
          <p:txBody>
            <a:bodyPr anchor="ctr" rtlCol="false" tIns="0" lIns="0" bIns="0" rIns="0"/>
            <a:lstStyle/>
            <a:p>
              <a:pPr algn="ctr" marL="0" indent="0" lvl="0">
                <a:lnSpc>
                  <a:spcPts val="2484"/>
                </a:lnSpc>
                <a:spcBef>
                  <a:spcPct val="0"/>
                </a:spcBef>
              </a:pPr>
              <a:r>
                <a:rPr lang="en-US" sz="1800">
                  <a:solidFill>
                    <a:srgbClr val="FFFFFF"/>
                  </a:solidFill>
                  <a:latin typeface="Open Sauce"/>
                  <a:ea typeface="Open Sauce"/>
                  <a:cs typeface="Open Sauce"/>
                  <a:sym typeface="Open Sauce"/>
                </a:rPr>
                <a:t>Marketing</a:t>
              </a:r>
            </a:p>
          </p:txBody>
        </p:sp>
      </p:grpSp>
      <p:sp>
        <p:nvSpPr>
          <p:cNvPr name="TextBox 30" id="30"/>
          <p:cNvSpPr txBox="true"/>
          <p:nvPr/>
        </p:nvSpPr>
        <p:spPr>
          <a:xfrm rot="0">
            <a:off x="1028700" y="1487666"/>
            <a:ext cx="10612014" cy="1048750"/>
          </a:xfrm>
          <a:prstGeom prst="rect">
            <a:avLst/>
          </a:prstGeom>
        </p:spPr>
        <p:txBody>
          <a:bodyPr anchor="t" rtlCol="false" tIns="0" lIns="0" bIns="0" rIns="0">
            <a:spAutoFit/>
          </a:bodyPr>
          <a:lstStyle/>
          <a:p>
            <a:pPr algn="l">
              <a:lnSpc>
                <a:spcPts val="8564"/>
              </a:lnSpc>
              <a:spcBef>
                <a:spcPct val="0"/>
              </a:spcBef>
            </a:pPr>
            <a:r>
              <a:rPr lang="en-US" b="true" sz="6206">
                <a:solidFill>
                  <a:srgbClr val="FFFFFF"/>
                </a:solidFill>
                <a:latin typeface="Open Sauce Bold"/>
                <a:ea typeface="Open Sauce Bold"/>
                <a:cs typeface="Open Sauce Bold"/>
                <a:sym typeface="Open Sauce Bold"/>
              </a:rPr>
              <a:t>Our Services</a:t>
            </a:r>
          </a:p>
        </p:txBody>
      </p:sp>
      <p:sp>
        <p:nvSpPr>
          <p:cNvPr name="TextBox 31" id="31"/>
          <p:cNvSpPr txBox="true"/>
          <p:nvPr/>
        </p:nvSpPr>
        <p:spPr>
          <a:xfrm rot="0">
            <a:off x="1258931" y="6870176"/>
            <a:ext cx="3151394" cy="1723629"/>
          </a:xfrm>
          <a:prstGeom prst="rect">
            <a:avLst/>
          </a:prstGeom>
        </p:spPr>
        <p:txBody>
          <a:bodyPr anchor="t" rtlCol="false" tIns="0" lIns="0" bIns="0" rIns="0">
            <a:spAutoFit/>
          </a:bodyPr>
          <a:lstStyle/>
          <a:p>
            <a:pPr algn="ctr" marL="0" indent="0" lvl="0">
              <a:lnSpc>
                <a:spcPts val="2297"/>
              </a:lnSpc>
            </a:pPr>
            <a:r>
              <a:rPr lang="en-US" sz="1584">
                <a:solidFill>
                  <a:srgbClr val="343432"/>
                </a:solidFill>
                <a:latin typeface="Open Sauce"/>
                <a:ea typeface="Open Sauce"/>
                <a:cs typeface="Open Sauce"/>
                <a:sym typeface="Open Sauce"/>
              </a:rPr>
              <a:t>Lorem ipsum dolor sit amet, consectetur adipiscing elit. Aliquam semper ipsum urna, nec cursus dolor dictum nec. Donec luctus mauris quis cursus dictum.</a:t>
            </a:r>
          </a:p>
        </p:txBody>
      </p:sp>
      <p:sp>
        <p:nvSpPr>
          <p:cNvPr name="TextBox 32" id="32"/>
          <p:cNvSpPr txBox="true"/>
          <p:nvPr/>
        </p:nvSpPr>
        <p:spPr>
          <a:xfrm rot="0">
            <a:off x="5414559" y="6870176"/>
            <a:ext cx="3151394" cy="1723629"/>
          </a:xfrm>
          <a:prstGeom prst="rect">
            <a:avLst/>
          </a:prstGeom>
        </p:spPr>
        <p:txBody>
          <a:bodyPr anchor="t" rtlCol="false" tIns="0" lIns="0" bIns="0" rIns="0">
            <a:spAutoFit/>
          </a:bodyPr>
          <a:lstStyle/>
          <a:p>
            <a:pPr algn="ctr" marL="0" indent="0" lvl="0">
              <a:lnSpc>
                <a:spcPts val="2297"/>
              </a:lnSpc>
            </a:pPr>
            <a:r>
              <a:rPr lang="en-US" sz="1584">
                <a:solidFill>
                  <a:srgbClr val="343432"/>
                </a:solidFill>
                <a:latin typeface="Open Sauce"/>
                <a:ea typeface="Open Sauce"/>
                <a:cs typeface="Open Sauce"/>
                <a:sym typeface="Open Sauce"/>
              </a:rPr>
              <a:t>Lorem ipsum dolor sit amet, consectetur adipiscing elit. Aliquam semper ipsum urna, nec cursus dolor dictum nec. Donec luctus mauris quis cursus dictum.</a:t>
            </a:r>
          </a:p>
        </p:txBody>
      </p:sp>
      <p:sp>
        <p:nvSpPr>
          <p:cNvPr name="TextBox 33" id="33"/>
          <p:cNvSpPr txBox="true"/>
          <p:nvPr/>
        </p:nvSpPr>
        <p:spPr>
          <a:xfrm rot="0">
            <a:off x="9572647" y="6870176"/>
            <a:ext cx="3151394" cy="1723629"/>
          </a:xfrm>
          <a:prstGeom prst="rect">
            <a:avLst/>
          </a:prstGeom>
        </p:spPr>
        <p:txBody>
          <a:bodyPr anchor="t" rtlCol="false" tIns="0" lIns="0" bIns="0" rIns="0">
            <a:spAutoFit/>
          </a:bodyPr>
          <a:lstStyle/>
          <a:p>
            <a:pPr algn="ctr" marL="0" indent="0" lvl="0">
              <a:lnSpc>
                <a:spcPts val="2297"/>
              </a:lnSpc>
            </a:pPr>
            <a:r>
              <a:rPr lang="en-US" sz="1584">
                <a:solidFill>
                  <a:srgbClr val="343432"/>
                </a:solidFill>
                <a:latin typeface="Open Sauce"/>
                <a:ea typeface="Open Sauce"/>
                <a:cs typeface="Open Sauce"/>
                <a:sym typeface="Open Sauce"/>
              </a:rPr>
              <a:t>Lorem ipsum dolor sit amet, consectetur adipiscing elit. Aliquam semper ipsum urna, nec cursus dolor dictum nec. Donec luctus mauris quis cursus dictum.</a:t>
            </a:r>
          </a:p>
        </p:txBody>
      </p:sp>
      <p:grpSp>
        <p:nvGrpSpPr>
          <p:cNvPr name="Group 34" id="34"/>
          <p:cNvGrpSpPr/>
          <p:nvPr/>
        </p:nvGrpSpPr>
        <p:grpSpPr>
          <a:xfrm rot="0">
            <a:off x="13501043" y="3255086"/>
            <a:ext cx="3701428" cy="5679080"/>
            <a:chOff x="0" y="0"/>
            <a:chExt cx="1438367" cy="2206879"/>
          </a:xfrm>
        </p:grpSpPr>
        <p:sp>
          <p:nvSpPr>
            <p:cNvPr name="Freeform 35" id="35"/>
            <p:cNvSpPr/>
            <p:nvPr/>
          </p:nvSpPr>
          <p:spPr>
            <a:xfrm flipH="false" flipV="false" rot="0">
              <a:off x="0" y="0"/>
              <a:ext cx="1438367" cy="2206878"/>
            </a:xfrm>
            <a:custGeom>
              <a:avLst/>
              <a:gdLst/>
              <a:ahLst/>
              <a:cxnLst/>
              <a:rect r="r" b="b" t="t" l="l"/>
              <a:pathLst>
                <a:path h="2206878" w="1438367">
                  <a:moveTo>
                    <a:pt x="64840" y="0"/>
                  </a:moveTo>
                  <a:lnTo>
                    <a:pt x="1373527" y="0"/>
                  </a:lnTo>
                  <a:cubicBezTo>
                    <a:pt x="1390724" y="0"/>
                    <a:pt x="1407216" y="6831"/>
                    <a:pt x="1419376" y="18991"/>
                  </a:cubicBezTo>
                  <a:cubicBezTo>
                    <a:pt x="1431536" y="31151"/>
                    <a:pt x="1438367" y="47643"/>
                    <a:pt x="1438367" y="64840"/>
                  </a:cubicBezTo>
                  <a:lnTo>
                    <a:pt x="1438367" y="2142039"/>
                  </a:lnTo>
                  <a:cubicBezTo>
                    <a:pt x="1438367" y="2159235"/>
                    <a:pt x="1431536" y="2175727"/>
                    <a:pt x="1419376" y="2187887"/>
                  </a:cubicBezTo>
                  <a:cubicBezTo>
                    <a:pt x="1407216" y="2200047"/>
                    <a:pt x="1390724" y="2206878"/>
                    <a:pt x="1373527" y="2206878"/>
                  </a:cubicBezTo>
                  <a:lnTo>
                    <a:pt x="64840" y="2206878"/>
                  </a:lnTo>
                  <a:cubicBezTo>
                    <a:pt x="47643" y="2206878"/>
                    <a:pt x="31151" y="2200047"/>
                    <a:pt x="18991" y="2187887"/>
                  </a:cubicBezTo>
                  <a:cubicBezTo>
                    <a:pt x="6831" y="2175727"/>
                    <a:pt x="0" y="2159235"/>
                    <a:pt x="0" y="2142039"/>
                  </a:cubicBezTo>
                  <a:lnTo>
                    <a:pt x="0" y="64840"/>
                  </a:lnTo>
                  <a:cubicBezTo>
                    <a:pt x="0" y="47643"/>
                    <a:pt x="6831" y="31151"/>
                    <a:pt x="18991" y="18991"/>
                  </a:cubicBezTo>
                  <a:cubicBezTo>
                    <a:pt x="31151" y="6831"/>
                    <a:pt x="47643" y="0"/>
                    <a:pt x="64840" y="0"/>
                  </a:cubicBezTo>
                  <a:close/>
                </a:path>
              </a:pathLst>
            </a:custGeom>
            <a:solidFill>
              <a:srgbClr val="FFFFFF"/>
            </a:solidFill>
            <a:ln w="47625" cap="rnd">
              <a:solidFill>
                <a:srgbClr val="AEEA00"/>
              </a:solidFill>
              <a:prstDash val="solid"/>
              <a:round/>
            </a:ln>
          </p:spPr>
        </p:sp>
        <p:sp>
          <p:nvSpPr>
            <p:cNvPr name="TextBox 36" id="36"/>
            <p:cNvSpPr txBox="true"/>
            <p:nvPr/>
          </p:nvSpPr>
          <p:spPr>
            <a:xfrm>
              <a:off x="0" y="-38100"/>
              <a:ext cx="1438367" cy="2244979"/>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37" id="37"/>
          <p:cNvGrpSpPr/>
          <p:nvPr/>
        </p:nvGrpSpPr>
        <p:grpSpPr>
          <a:xfrm rot="0">
            <a:off x="13761606" y="3511778"/>
            <a:ext cx="3121063" cy="3121063"/>
            <a:chOff x="0" y="0"/>
            <a:chExt cx="6350000" cy="6350000"/>
          </a:xfrm>
        </p:grpSpPr>
        <p:sp>
          <p:nvSpPr>
            <p:cNvPr name="Freeform 38" id="38"/>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6"/>
              <a:stretch>
                <a:fillRect l="0" t="-25031" r="0" b="-25031"/>
              </a:stretch>
            </a:blipFill>
          </p:spPr>
        </p:sp>
      </p:grpSp>
      <p:sp>
        <p:nvSpPr>
          <p:cNvPr name="TextBox 39" id="39"/>
          <p:cNvSpPr txBox="true"/>
          <p:nvPr/>
        </p:nvSpPr>
        <p:spPr>
          <a:xfrm rot="0">
            <a:off x="13731274" y="6870176"/>
            <a:ext cx="3151394" cy="1723629"/>
          </a:xfrm>
          <a:prstGeom prst="rect">
            <a:avLst/>
          </a:prstGeom>
        </p:spPr>
        <p:txBody>
          <a:bodyPr anchor="t" rtlCol="false" tIns="0" lIns="0" bIns="0" rIns="0">
            <a:spAutoFit/>
          </a:bodyPr>
          <a:lstStyle/>
          <a:p>
            <a:pPr algn="ctr" marL="0" indent="0" lvl="0">
              <a:lnSpc>
                <a:spcPts val="2297"/>
              </a:lnSpc>
            </a:pPr>
            <a:r>
              <a:rPr lang="en-US" sz="1584">
                <a:solidFill>
                  <a:srgbClr val="343432"/>
                </a:solidFill>
                <a:latin typeface="Open Sauce"/>
                <a:ea typeface="Open Sauce"/>
                <a:cs typeface="Open Sauce"/>
                <a:sym typeface="Open Sauce"/>
              </a:rPr>
              <a:t>Lorem ipsum dolor sit amet, consectetur adipiscing elit. Aliquam semper ipsum urna, nec cursus dolor dictum nec. Donec luctus mauris quis cursus dictum.</a:t>
            </a:r>
          </a:p>
        </p:txBody>
      </p:sp>
      <p:grpSp>
        <p:nvGrpSpPr>
          <p:cNvPr name="Group 40" id="40"/>
          <p:cNvGrpSpPr/>
          <p:nvPr/>
        </p:nvGrpSpPr>
        <p:grpSpPr>
          <a:xfrm rot="0">
            <a:off x="1393590" y="6425770"/>
            <a:ext cx="2912408" cy="414142"/>
            <a:chOff x="0" y="0"/>
            <a:chExt cx="2212197" cy="314573"/>
          </a:xfrm>
        </p:grpSpPr>
        <p:sp>
          <p:nvSpPr>
            <p:cNvPr name="Freeform 41" id="41"/>
            <p:cNvSpPr/>
            <p:nvPr/>
          </p:nvSpPr>
          <p:spPr>
            <a:xfrm flipH="false" flipV="false" rot="0">
              <a:off x="0" y="0"/>
              <a:ext cx="2212197" cy="314573"/>
            </a:xfrm>
            <a:custGeom>
              <a:avLst/>
              <a:gdLst/>
              <a:ahLst/>
              <a:cxnLst/>
              <a:rect r="r" b="b" t="t" l="l"/>
              <a:pathLst>
                <a:path h="314573" w="2212197">
                  <a:moveTo>
                    <a:pt x="108988" y="0"/>
                  </a:moveTo>
                  <a:lnTo>
                    <a:pt x="2103208" y="0"/>
                  </a:lnTo>
                  <a:cubicBezTo>
                    <a:pt x="2163401" y="0"/>
                    <a:pt x="2212197" y="48796"/>
                    <a:pt x="2212197" y="108988"/>
                  </a:cubicBezTo>
                  <a:lnTo>
                    <a:pt x="2212197" y="205584"/>
                  </a:lnTo>
                  <a:cubicBezTo>
                    <a:pt x="2212197" y="234490"/>
                    <a:pt x="2200714" y="262212"/>
                    <a:pt x="2180275" y="282651"/>
                  </a:cubicBezTo>
                  <a:cubicBezTo>
                    <a:pt x="2159835" y="303090"/>
                    <a:pt x="2132114" y="314573"/>
                    <a:pt x="2103208" y="314573"/>
                  </a:cubicBezTo>
                  <a:lnTo>
                    <a:pt x="108988" y="314573"/>
                  </a:lnTo>
                  <a:cubicBezTo>
                    <a:pt x="80083" y="314573"/>
                    <a:pt x="52361" y="303090"/>
                    <a:pt x="31922" y="282651"/>
                  </a:cubicBezTo>
                  <a:cubicBezTo>
                    <a:pt x="11483" y="262212"/>
                    <a:pt x="0" y="234490"/>
                    <a:pt x="0" y="205584"/>
                  </a:cubicBezTo>
                  <a:lnTo>
                    <a:pt x="0" y="108988"/>
                  </a:lnTo>
                  <a:cubicBezTo>
                    <a:pt x="0" y="80083"/>
                    <a:pt x="11483" y="52361"/>
                    <a:pt x="31922" y="31922"/>
                  </a:cubicBezTo>
                  <a:cubicBezTo>
                    <a:pt x="52361" y="11483"/>
                    <a:pt x="80083" y="0"/>
                    <a:pt x="108988" y="0"/>
                  </a:cubicBezTo>
                  <a:close/>
                </a:path>
              </a:pathLst>
            </a:custGeom>
            <a:solidFill>
              <a:srgbClr val="106861"/>
            </a:solidFill>
            <a:ln cap="rnd">
              <a:noFill/>
              <a:prstDash val="solid"/>
              <a:round/>
            </a:ln>
          </p:spPr>
        </p:sp>
        <p:sp>
          <p:nvSpPr>
            <p:cNvPr name="TextBox 42" id="42"/>
            <p:cNvSpPr txBox="true"/>
            <p:nvPr/>
          </p:nvSpPr>
          <p:spPr>
            <a:xfrm>
              <a:off x="0" y="-28575"/>
              <a:ext cx="2212197" cy="343148"/>
            </a:xfrm>
            <a:prstGeom prst="rect">
              <a:avLst/>
            </a:prstGeom>
          </p:spPr>
          <p:txBody>
            <a:bodyPr anchor="ctr" rtlCol="false" tIns="0" lIns="0" bIns="0" rIns="0"/>
            <a:lstStyle/>
            <a:p>
              <a:pPr algn="ctr" marL="0" indent="0" lvl="0">
                <a:lnSpc>
                  <a:spcPts val="2484"/>
                </a:lnSpc>
                <a:spcBef>
                  <a:spcPct val="0"/>
                </a:spcBef>
              </a:pPr>
              <a:r>
                <a:rPr lang="en-US" sz="1800">
                  <a:solidFill>
                    <a:srgbClr val="FFFFFF"/>
                  </a:solidFill>
                  <a:latin typeface="Open Sauce"/>
                  <a:ea typeface="Open Sauce"/>
                  <a:cs typeface="Open Sauce"/>
                  <a:sym typeface="Open Sauce"/>
                </a:rPr>
                <a:t>Software development</a:t>
              </a:r>
            </a:p>
          </p:txBody>
        </p:sp>
      </p:grpSp>
      <p:grpSp>
        <p:nvGrpSpPr>
          <p:cNvPr name="Group 43" id="43"/>
          <p:cNvGrpSpPr/>
          <p:nvPr/>
        </p:nvGrpSpPr>
        <p:grpSpPr>
          <a:xfrm rot="0">
            <a:off x="14031742" y="6425770"/>
            <a:ext cx="2550458" cy="414142"/>
            <a:chOff x="0" y="0"/>
            <a:chExt cx="1937268" cy="314573"/>
          </a:xfrm>
        </p:grpSpPr>
        <p:sp>
          <p:nvSpPr>
            <p:cNvPr name="Freeform 44" id="44"/>
            <p:cNvSpPr/>
            <p:nvPr/>
          </p:nvSpPr>
          <p:spPr>
            <a:xfrm flipH="false" flipV="false" rot="0">
              <a:off x="0" y="0"/>
              <a:ext cx="1937268" cy="314573"/>
            </a:xfrm>
            <a:custGeom>
              <a:avLst/>
              <a:gdLst/>
              <a:ahLst/>
              <a:cxnLst/>
              <a:rect r="r" b="b" t="t" l="l"/>
              <a:pathLst>
                <a:path h="314573" w="1937268">
                  <a:moveTo>
                    <a:pt x="124456" y="0"/>
                  </a:moveTo>
                  <a:lnTo>
                    <a:pt x="1812812" y="0"/>
                  </a:lnTo>
                  <a:cubicBezTo>
                    <a:pt x="1845820" y="0"/>
                    <a:pt x="1877476" y="13112"/>
                    <a:pt x="1900816" y="36452"/>
                  </a:cubicBezTo>
                  <a:cubicBezTo>
                    <a:pt x="1924156" y="59792"/>
                    <a:pt x="1937268" y="91448"/>
                    <a:pt x="1937268" y="124456"/>
                  </a:cubicBezTo>
                  <a:lnTo>
                    <a:pt x="1937268" y="190117"/>
                  </a:lnTo>
                  <a:cubicBezTo>
                    <a:pt x="1937268" y="223125"/>
                    <a:pt x="1924156" y="254781"/>
                    <a:pt x="1900816" y="278121"/>
                  </a:cubicBezTo>
                  <a:cubicBezTo>
                    <a:pt x="1877476" y="301461"/>
                    <a:pt x="1845820" y="314573"/>
                    <a:pt x="1812812" y="314573"/>
                  </a:cubicBezTo>
                  <a:lnTo>
                    <a:pt x="124456" y="314573"/>
                  </a:lnTo>
                  <a:cubicBezTo>
                    <a:pt x="91448" y="314573"/>
                    <a:pt x="59792" y="301461"/>
                    <a:pt x="36452" y="278121"/>
                  </a:cubicBezTo>
                  <a:cubicBezTo>
                    <a:pt x="13112" y="254781"/>
                    <a:pt x="0" y="223125"/>
                    <a:pt x="0" y="190117"/>
                  </a:cubicBezTo>
                  <a:lnTo>
                    <a:pt x="0" y="124456"/>
                  </a:lnTo>
                  <a:cubicBezTo>
                    <a:pt x="0" y="91448"/>
                    <a:pt x="13112" y="59792"/>
                    <a:pt x="36452" y="36452"/>
                  </a:cubicBezTo>
                  <a:cubicBezTo>
                    <a:pt x="59792" y="13112"/>
                    <a:pt x="91448" y="0"/>
                    <a:pt x="124456" y="0"/>
                  </a:cubicBezTo>
                  <a:close/>
                </a:path>
              </a:pathLst>
            </a:custGeom>
            <a:solidFill>
              <a:srgbClr val="106861"/>
            </a:solidFill>
            <a:ln cap="rnd">
              <a:noFill/>
              <a:prstDash val="solid"/>
              <a:round/>
            </a:ln>
          </p:spPr>
        </p:sp>
        <p:sp>
          <p:nvSpPr>
            <p:cNvPr name="TextBox 45" id="45"/>
            <p:cNvSpPr txBox="true"/>
            <p:nvPr/>
          </p:nvSpPr>
          <p:spPr>
            <a:xfrm>
              <a:off x="0" y="-28575"/>
              <a:ext cx="1937268" cy="343148"/>
            </a:xfrm>
            <a:prstGeom prst="rect">
              <a:avLst/>
            </a:prstGeom>
          </p:spPr>
          <p:txBody>
            <a:bodyPr anchor="ctr" rtlCol="false" tIns="0" lIns="0" bIns="0" rIns="0"/>
            <a:lstStyle/>
            <a:p>
              <a:pPr algn="ctr" marL="0" indent="0" lvl="0">
                <a:lnSpc>
                  <a:spcPts val="2484"/>
                </a:lnSpc>
                <a:spcBef>
                  <a:spcPct val="0"/>
                </a:spcBef>
              </a:pPr>
              <a:r>
                <a:rPr lang="en-US" sz="1800">
                  <a:solidFill>
                    <a:srgbClr val="FFFFFF"/>
                  </a:solidFill>
                  <a:latin typeface="Open Sauce"/>
                  <a:ea typeface="Open Sauce"/>
                  <a:cs typeface="Open Sauce"/>
                  <a:sym typeface="Open Sauce"/>
                </a:rPr>
                <a:t>Data analytics</a:t>
              </a:r>
            </a:p>
          </p:txBody>
        </p:sp>
      </p:grpSp>
      <p:grpSp>
        <p:nvGrpSpPr>
          <p:cNvPr name="Group 46" id="46"/>
          <p:cNvGrpSpPr/>
          <p:nvPr/>
        </p:nvGrpSpPr>
        <p:grpSpPr>
          <a:xfrm rot="0">
            <a:off x="9923981" y="6425770"/>
            <a:ext cx="2550458" cy="414142"/>
            <a:chOff x="0" y="0"/>
            <a:chExt cx="1937268" cy="314573"/>
          </a:xfrm>
        </p:grpSpPr>
        <p:sp>
          <p:nvSpPr>
            <p:cNvPr name="Freeform 47" id="47"/>
            <p:cNvSpPr/>
            <p:nvPr/>
          </p:nvSpPr>
          <p:spPr>
            <a:xfrm flipH="false" flipV="false" rot="0">
              <a:off x="0" y="0"/>
              <a:ext cx="1937268" cy="314573"/>
            </a:xfrm>
            <a:custGeom>
              <a:avLst/>
              <a:gdLst/>
              <a:ahLst/>
              <a:cxnLst/>
              <a:rect r="r" b="b" t="t" l="l"/>
              <a:pathLst>
                <a:path h="314573" w="1937268">
                  <a:moveTo>
                    <a:pt x="124456" y="0"/>
                  </a:moveTo>
                  <a:lnTo>
                    <a:pt x="1812812" y="0"/>
                  </a:lnTo>
                  <a:cubicBezTo>
                    <a:pt x="1845820" y="0"/>
                    <a:pt x="1877476" y="13112"/>
                    <a:pt x="1900816" y="36452"/>
                  </a:cubicBezTo>
                  <a:cubicBezTo>
                    <a:pt x="1924156" y="59792"/>
                    <a:pt x="1937268" y="91448"/>
                    <a:pt x="1937268" y="124456"/>
                  </a:cubicBezTo>
                  <a:lnTo>
                    <a:pt x="1937268" y="190117"/>
                  </a:lnTo>
                  <a:cubicBezTo>
                    <a:pt x="1937268" y="223125"/>
                    <a:pt x="1924156" y="254781"/>
                    <a:pt x="1900816" y="278121"/>
                  </a:cubicBezTo>
                  <a:cubicBezTo>
                    <a:pt x="1877476" y="301461"/>
                    <a:pt x="1845820" y="314573"/>
                    <a:pt x="1812812" y="314573"/>
                  </a:cubicBezTo>
                  <a:lnTo>
                    <a:pt x="124456" y="314573"/>
                  </a:lnTo>
                  <a:cubicBezTo>
                    <a:pt x="91448" y="314573"/>
                    <a:pt x="59792" y="301461"/>
                    <a:pt x="36452" y="278121"/>
                  </a:cubicBezTo>
                  <a:cubicBezTo>
                    <a:pt x="13112" y="254781"/>
                    <a:pt x="0" y="223125"/>
                    <a:pt x="0" y="190117"/>
                  </a:cubicBezTo>
                  <a:lnTo>
                    <a:pt x="0" y="124456"/>
                  </a:lnTo>
                  <a:cubicBezTo>
                    <a:pt x="0" y="91448"/>
                    <a:pt x="13112" y="59792"/>
                    <a:pt x="36452" y="36452"/>
                  </a:cubicBezTo>
                  <a:cubicBezTo>
                    <a:pt x="59792" y="13112"/>
                    <a:pt x="91448" y="0"/>
                    <a:pt x="124456" y="0"/>
                  </a:cubicBezTo>
                  <a:close/>
                </a:path>
              </a:pathLst>
            </a:custGeom>
            <a:solidFill>
              <a:srgbClr val="106861"/>
            </a:solidFill>
            <a:ln cap="rnd">
              <a:noFill/>
              <a:prstDash val="solid"/>
              <a:round/>
            </a:ln>
          </p:spPr>
        </p:sp>
        <p:sp>
          <p:nvSpPr>
            <p:cNvPr name="TextBox 48" id="48"/>
            <p:cNvSpPr txBox="true"/>
            <p:nvPr/>
          </p:nvSpPr>
          <p:spPr>
            <a:xfrm>
              <a:off x="0" y="-28575"/>
              <a:ext cx="1937268" cy="343148"/>
            </a:xfrm>
            <a:prstGeom prst="rect">
              <a:avLst/>
            </a:prstGeom>
          </p:spPr>
          <p:txBody>
            <a:bodyPr anchor="ctr" rtlCol="false" tIns="0" lIns="0" bIns="0" rIns="0"/>
            <a:lstStyle/>
            <a:p>
              <a:pPr algn="ctr" marL="0" indent="0" lvl="0">
                <a:lnSpc>
                  <a:spcPts val="2484"/>
                </a:lnSpc>
                <a:spcBef>
                  <a:spcPct val="0"/>
                </a:spcBef>
              </a:pPr>
              <a:r>
                <a:rPr lang="en-US" sz="1800">
                  <a:solidFill>
                    <a:srgbClr val="FFFFFF"/>
                  </a:solidFill>
                  <a:latin typeface="Open Sauce"/>
                  <a:ea typeface="Open Sauce"/>
                  <a:cs typeface="Open Sauce"/>
                  <a:sym typeface="Open Sauce"/>
                </a:rPr>
                <a:t>IT consulting</a:t>
              </a:r>
            </a:p>
          </p:txBody>
        </p:sp>
      </p:grpSp>
      <p:grpSp>
        <p:nvGrpSpPr>
          <p:cNvPr name="Group 49" id="49"/>
          <p:cNvGrpSpPr/>
          <p:nvPr/>
        </p:nvGrpSpPr>
        <p:grpSpPr>
          <a:xfrm rot="0">
            <a:off x="14917787" y="-3041985"/>
            <a:ext cx="5578401" cy="5578401"/>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DFBFB">
                  <a:alpha val="29804"/>
                </a:srgbClr>
              </a:solidFill>
              <a:prstDash val="solid"/>
              <a:miter/>
            </a:ln>
          </p:spPr>
        </p:sp>
        <p:sp>
          <p:nvSpPr>
            <p:cNvPr name="TextBox 51" id="51"/>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994300" y="3675559"/>
            <a:ext cx="3293700" cy="6611441"/>
          </a:xfrm>
          <a:custGeom>
            <a:avLst/>
            <a:gdLst/>
            <a:ahLst/>
            <a:cxnLst/>
            <a:rect r="r" b="b" t="t" l="l"/>
            <a:pathLst>
              <a:path h="6611441" w="3293700">
                <a:moveTo>
                  <a:pt x="0" y="0"/>
                </a:moveTo>
                <a:lnTo>
                  <a:pt x="3293700" y="0"/>
                </a:lnTo>
                <a:lnTo>
                  <a:pt x="3293700" y="6611441"/>
                </a:lnTo>
                <a:lnTo>
                  <a:pt x="0" y="66114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4" id="4"/>
          <p:cNvGrpSpPr/>
          <p:nvPr/>
        </p:nvGrpSpPr>
        <p:grpSpPr>
          <a:xfrm rot="0">
            <a:off x="-2364371" y="-2474096"/>
            <a:ext cx="5578401" cy="557840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7" id="7"/>
          <p:cNvGrpSpPr/>
          <p:nvPr/>
        </p:nvGrpSpPr>
        <p:grpSpPr>
          <a:xfrm rot="0">
            <a:off x="1256350" y="3876969"/>
            <a:ext cx="1010697" cy="101069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AEEA00"/>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0" id="10"/>
          <p:cNvGrpSpPr/>
          <p:nvPr/>
        </p:nvGrpSpPr>
        <p:grpSpPr>
          <a:xfrm rot="0">
            <a:off x="4856034" y="3348832"/>
            <a:ext cx="8575931" cy="3086100"/>
            <a:chOff x="0" y="0"/>
            <a:chExt cx="2258681" cy="812800"/>
          </a:xfrm>
        </p:grpSpPr>
        <p:sp>
          <p:nvSpPr>
            <p:cNvPr name="Freeform 11" id="11"/>
            <p:cNvSpPr/>
            <p:nvPr/>
          </p:nvSpPr>
          <p:spPr>
            <a:xfrm flipH="false" flipV="false" rot="0">
              <a:off x="0" y="0"/>
              <a:ext cx="2258682" cy="812800"/>
            </a:xfrm>
            <a:custGeom>
              <a:avLst/>
              <a:gdLst/>
              <a:ahLst/>
              <a:cxnLst/>
              <a:rect r="r" b="b" t="t" l="l"/>
              <a:pathLst>
                <a:path h="812800" w="2258682">
                  <a:moveTo>
                    <a:pt x="37013" y="0"/>
                  </a:moveTo>
                  <a:lnTo>
                    <a:pt x="2221669" y="0"/>
                  </a:lnTo>
                  <a:cubicBezTo>
                    <a:pt x="2231485" y="0"/>
                    <a:pt x="2240899" y="3900"/>
                    <a:pt x="2247841" y="10841"/>
                  </a:cubicBezTo>
                  <a:cubicBezTo>
                    <a:pt x="2254782" y="17782"/>
                    <a:pt x="2258682" y="27196"/>
                    <a:pt x="2258682" y="37013"/>
                  </a:cubicBezTo>
                  <a:lnTo>
                    <a:pt x="2258682" y="775787"/>
                  </a:lnTo>
                  <a:cubicBezTo>
                    <a:pt x="2258682" y="796229"/>
                    <a:pt x="2242110" y="812800"/>
                    <a:pt x="2221669" y="812800"/>
                  </a:cubicBezTo>
                  <a:lnTo>
                    <a:pt x="37013" y="812800"/>
                  </a:lnTo>
                  <a:cubicBezTo>
                    <a:pt x="27196" y="812800"/>
                    <a:pt x="17782" y="808900"/>
                    <a:pt x="10841" y="801959"/>
                  </a:cubicBezTo>
                  <a:cubicBezTo>
                    <a:pt x="3900" y="795018"/>
                    <a:pt x="0" y="785604"/>
                    <a:pt x="0" y="775787"/>
                  </a:cubicBezTo>
                  <a:lnTo>
                    <a:pt x="0" y="37013"/>
                  </a:lnTo>
                  <a:cubicBezTo>
                    <a:pt x="0" y="27196"/>
                    <a:pt x="3900" y="17782"/>
                    <a:pt x="10841" y="10841"/>
                  </a:cubicBezTo>
                  <a:cubicBezTo>
                    <a:pt x="17782" y="3900"/>
                    <a:pt x="27196" y="0"/>
                    <a:pt x="37013" y="0"/>
                  </a:cubicBezTo>
                  <a:close/>
                </a:path>
              </a:pathLst>
            </a:custGeom>
            <a:solidFill>
              <a:srgbClr val="106861"/>
            </a:solidFill>
            <a:ln w="66675" cap="rnd">
              <a:solidFill>
                <a:srgbClr val="FFFFFF"/>
              </a:solidFill>
              <a:prstDash val="solid"/>
              <a:round/>
            </a:ln>
          </p:spPr>
        </p:sp>
        <p:sp>
          <p:nvSpPr>
            <p:cNvPr name="TextBox 12" id="12"/>
            <p:cNvSpPr txBox="true"/>
            <p:nvPr/>
          </p:nvSpPr>
          <p:spPr>
            <a:xfrm>
              <a:off x="0" y="-28575"/>
              <a:ext cx="2258681" cy="841375"/>
            </a:xfrm>
            <a:prstGeom prst="rect">
              <a:avLst/>
            </a:prstGeom>
          </p:spPr>
          <p:txBody>
            <a:bodyPr anchor="ctr" rtlCol="false" tIns="50800" lIns="50800" bIns="50800" rIns="50800"/>
            <a:lstStyle/>
            <a:p>
              <a:pPr algn="ctr" marL="0" indent="0" lvl="0">
                <a:lnSpc>
                  <a:spcPts val="2484"/>
                </a:lnSpc>
                <a:spcBef>
                  <a:spcPct val="0"/>
                </a:spcBef>
              </a:pPr>
            </a:p>
          </p:txBody>
        </p:sp>
      </p:grpSp>
      <p:sp>
        <p:nvSpPr>
          <p:cNvPr name="TextBox 13" id="13"/>
          <p:cNvSpPr txBox="true"/>
          <p:nvPr/>
        </p:nvSpPr>
        <p:spPr>
          <a:xfrm rot="0">
            <a:off x="5317592" y="3676944"/>
            <a:ext cx="7694557" cy="2000290"/>
          </a:xfrm>
          <a:prstGeom prst="rect">
            <a:avLst/>
          </a:prstGeom>
        </p:spPr>
        <p:txBody>
          <a:bodyPr anchor="t" rtlCol="false" tIns="0" lIns="0" bIns="0" rIns="0">
            <a:spAutoFit/>
          </a:bodyPr>
          <a:lstStyle/>
          <a:p>
            <a:pPr algn="ctr">
              <a:lnSpc>
                <a:spcPts val="16333"/>
              </a:lnSpc>
              <a:spcBef>
                <a:spcPct val="0"/>
              </a:spcBef>
            </a:pPr>
            <a:r>
              <a:rPr lang="en-US" b="true" sz="11835">
                <a:solidFill>
                  <a:srgbClr val="FFFFFF"/>
                </a:solidFill>
                <a:latin typeface="Open Sauce Bold"/>
                <a:ea typeface="Open Sauce Bold"/>
                <a:cs typeface="Open Sauce Bold"/>
                <a:sym typeface="Open Sauce Bold"/>
              </a:rPr>
              <a:t>Statistics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DAGlcppSuzo</dc:identifier>
  <dcterms:modified xsi:type="dcterms:W3CDTF">2011-08-01T06:04:30Z</dcterms:modified>
  <cp:revision>1</cp:revision>
</cp:coreProperties>
</file>